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0" r:id="rId12"/>
    <p:sldId id="272" r:id="rId13"/>
    <p:sldId id="271" r:id="rId14"/>
    <p:sldId id="273" r:id="rId15"/>
    <p:sldId id="274" r:id="rId16"/>
    <p:sldId id="275" r:id="rId17"/>
    <p:sldId id="276" r:id="rId18"/>
    <p:sldId id="266" r:id="rId19"/>
    <p:sldId id="268" r:id="rId20"/>
    <p:sldId id="269"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29C672D-6F01-4E7C-BBC3-E699D010C1F0}" type="datetimeFigureOut">
              <a:rPr lang="id-ID" smtClean="0"/>
              <a:t>23/09/2014</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80D46A6C-64AC-43C8-ACB8-048FE7C3B95C}"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D46A6C-64AC-43C8-ACB8-048FE7C3B95C}"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D46A6C-64AC-43C8-ACB8-048FE7C3B95C}"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D46A6C-64AC-43C8-ACB8-048FE7C3B95C}"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80D46A6C-64AC-43C8-ACB8-048FE7C3B95C}"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0D46A6C-64AC-43C8-ACB8-048FE7C3B95C}"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80D46A6C-64AC-43C8-ACB8-048FE7C3B95C}"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80D46A6C-64AC-43C8-ACB8-048FE7C3B95C}"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29C672D-6F01-4E7C-BBC3-E699D010C1F0}" type="datetimeFigureOut">
              <a:rPr lang="id-ID" smtClean="0"/>
              <a:t>23/09/2014</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80D46A6C-64AC-43C8-ACB8-048FE7C3B95C}"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29C672D-6F01-4E7C-BBC3-E699D010C1F0}" type="datetimeFigureOut">
              <a:rPr lang="id-ID" smtClean="0"/>
              <a:t>23/09/2014</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80D46A6C-64AC-43C8-ACB8-048FE7C3B95C}"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29C672D-6F01-4E7C-BBC3-E699D010C1F0}" type="datetimeFigureOut">
              <a:rPr lang="id-ID" smtClean="0"/>
              <a:t>23/09/2014</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80D46A6C-64AC-43C8-ACB8-048FE7C3B95C}"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9C672D-6F01-4E7C-BBC3-E699D010C1F0}" type="datetimeFigureOut">
              <a:rPr lang="id-ID" smtClean="0"/>
              <a:t>23/09/2014</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0D46A6C-64AC-43C8-ACB8-048FE7C3B95C}"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en.wikipedia.org/wiki/PCI_Expres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MAINBOARD</a:t>
            </a:r>
            <a:endParaRPr lang="id-ID" b="1" dirty="0"/>
          </a:p>
        </p:txBody>
      </p:sp>
      <p:sp>
        <p:nvSpPr>
          <p:cNvPr id="3" name="Subtitle 2"/>
          <p:cNvSpPr>
            <a:spLocks noGrp="1"/>
          </p:cNvSpPr>
          <p:nvPr>
            <p:ph type="subTitle" idx="1"/>
          </p:nvPr>
        </p:nvSpPr>
        <p:spPr/>
        <p:txBody>
          <a:bodyPr>
            <a:normAutofit fontScale="70000" lnSpcReduction="20000"/>
          </a:bodyPr>
          <a:lstStyle/>
          <a:p>
            <a:r>
              <a:rPr lang="id-ID" dirty="0" smtClean="0"/>
              <a:t>T</a:t>
            </a:r>
            <a:r>
              <a:rPr lang="id-ID" b="1" dirty="0" smtClean="0"/>
              <a:t>hoha Nurhadiyan, M.Kom</a:t>
            </a:r>
          </a:p>
          <a:p>
            <a:r>
              <a:rPr lang="id-ID" dirty="0" smtClean="0"/>
              <a:t>Universitas Banten Jaya</a:t>
            </a:r>
          </a:p>
          <a:p>
            <a:r>
              <a:rPr lang="id-ID" dirty="0" smtClean="0"/>
              <a:t>(UNBAJA)</a:t>
            </a:r>
          </a:p>
          <a:p>
            <a:r>
              <a:rPr lang="id-ID" dirty="0" smtClean="0"/>
              <a:t>2014</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id-ID" dirty="0" smtClean="0"/>
              <a:t>Salah satu bagian penting dari sebuah mainboard adalah chipset. Chipset yang merupakan sebuah IC (integrated Circuit) dalam ukuran kecil itu memiliki fungsi sentral.  </a:t>
            </a:r>
          </a:p>
          <a:p>
            <a:r>
              <a:rPr lang="id-ID" dirty="0" smtClean="0"/>
              <a:t>Fungsi dari chipset adalah untuk mengatur aliran data dalam sebuah unit komputer. Chipset ini pula yang mengatur data Central Processing Unit atau CPU ke bagian sistem memori. Selain itu, fungsinya untuk mengatur aliran data dari PCI, port IO, menentukan kecepatan side bus, bus untuk grafis, dan menentukan sistem lain di dalam komputer, seperti menentukan tipe port agar bisa support dengan perangkat keras lainnya</a:t>
            </a:r>
          </a:p>
          <a:p>
            <a:endParaRPr lang="id-ID" dirty="0"/>
          </a:p>
        </p:txBody>
      </p:sp>
      <p:sp>
        <p:nvSpPr>
          <p:cNvPr id="2" name="Title 1"/>
          <p:cNvSpPr>
            <a:spLocks noGrp="1"/>
          </p:cNvSpPr>
          <p:nvPr>
            <p:ph type="title"/>
          </p:nvPr>
        </p:nvSpPr>
        <p:spPr/>
        <p:txBody>
          <a:bodyPr/>
          <a:lstStyle/>
          <a:p>
            <a:r>
              <a:rPr lang="id-ID" dirty="0" smtClean="0"/>
              <a:t>Chipset </a:t>
            </a:r>
            <a:endParaRPr lang="id-ID"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Ada dua kelompok chipset yang umum kita temui di pasaran. Kelompok chipset intel, yang hanya bisa digunakan untuk CPU Intel, dan chipset AMD (Advanced Micro Devices) untuk processor keluaran AMD. Kedua kelompok ini pun terbagi lagi kepada berbagai macam jenis generasi chipset yang terus berkembang</a:t>
            </a:r>
            <a:endParaRPr lang="id-ID"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Socket adalah tempat “bersemayamnya” processor pada motherboard. Sama seperti chipset, socket ini pun terbagi kepada berbagai macam jenis, tergantung dari jenis processor yang didukungnya</a:t>
            </a:r>
            <a:endParaRPr lang="id-ID" dirty="0"/>
          </a:p>
        </p:txBody>
      </p:sp>
      <p:sp>
        <p:nvSpPr>
          <p:cNvPr id="2" name="Title 1"/>
          <p:cNvSpPr>
            <a:spLocks noGrp="1"/>
          </p:cNvSpPr>
          <p:nvPr>
            <p:ph type="title"/>
          </p:nvPr>
        </p:nvSpPr>
        <p:spPr/>
        <p:txBody>
          <a:bodyPr/>
          <a:lstStyle/>
          <a:p>
            <a:r>
              <a:rPr lang="id-ID" dirty="0" smtClean="0"/>
              <a:t>Socket</a:t>
            </a:r>
            <a:endParaRPr lang="id-ID"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id-ID" dirty="0" smtClean="0"/>
              <a:t>	BIOS adalah adalah sebuah chip yang menyimpan perangkat lunak untuk mengontrol hardware dan berfungsi sebagai interface antara hardware dan operating system (OS). BIOS digunakan oleh komputer untuk mempersiapkan prosess booting (startup) dan mengecek kesiapan sistem dan hardware sebelum komputer dijalankan</a:t>
            </a:r>
            <a:endParaRPr lang="id-ID" dirty="0"/>
          </a:p>
        </p:txBody>
      </p:sp>
      <p:sp>
        <p:nvSpPr>
          <p:cNvPr id="2" name="Title 1"/>
          <p:cNvSpPr>
            <a:spLocks noGrp="1"/>
          </p:cNvSpPr>
          <p:nvPr>
            <p:ph type="title"/>
          </p:nvPr>
        </p:nvSpPr>
        <p:spPr/>
        <p:txBody>
          <a:bodyPr>
            <a:normAutofit fontScale="90000"/>
          </a:bodyPr>
          <a:lstStyle/>
          <a:p>
            <a:r>
              <a:rPr lang="id-ID" dirty="0" smtClean="0"/>
              <a:t>BIOS (Basic Input Output System)</a:t>
            </a:r>
            <a:endParaRPr lang="id-ID"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CMOS adalah sebuah baterai yang mensupply power pada sebuah memory kecil pada motherboard yang berfungsi untuk menyimpan settingan konfigurasi komputer, waktu, dll. CMOS menjaga agar kita tidak perlu mengkonfigurasi hal-hal tersebut setiap kali kita menyalakan komputer</a:t>
            </a:r>
            <a:endParaRPr lang="id-ID" dirty="0"/>
          </a:p>
        </p:txBody>
      </p:sp>
      <p:sp>
        <p:nvSpPr>
          <p:cNvPr id="2" name="Title 1"/>
          <p:cNvSpPr>
            <a:spLocks noGrp="1"/>
          </p:cNvSpPr>
          <p:nvPr>
            <p:ph type="title"/>
          </p:nvPr>
        </p:nvSpPr>
        <p:spPr/>
        <p:txBody>
          <a:bodyPr>
            <a:normAutofit fontScale="90000"/>
          </a:bodyPr>
          <a:lstStyle/>
          <a:p>
            <a:r>
              <a:rPr lang="id-ID" dirty="0" smtClean="0"/>
              <a:t>CMOS (Complimentari Metal Oxide Semiconductor) </a:t>
            </a:r>
            <a:endParaRPr lang="id-ID"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Slot yang berbentuk agak panjang dan ramping ini berfungsi sebagai tempat di-installnya Random Access Memory (RAM). Di era komputer modern, hampir semua mobo mempunyai setidaknya dua slot RAM, bahkan pada spesifikasi komputer high-end ada motherboard yang dilengkapi sampai 6 slot RAM.</a:t>
            </a:r>
          </a:p>
          <a:p>
            <a:endParaRPr lang="id-ID" dirty="0"/>
          </a:p>
        </p:txBody>
      </p:sp>
      <p:sp>
        <p:nvSpPr>
          <p:cNvPr id="2" name="Title 1"/>
          <p:cNvSpPr>
            <a:spLocks noGrp="1"/>
          </p:cNvSpPr>
          <p:nvPr>
            <p:ph type="title"/>
          </p:nvPr>
        </p:nvSpPr>
        <p:spPr/>
        <p:txBody>
          <a:bodyPr/>
          <a:lstStyle/>
          <a:p>
            <a:r>
              <a:rPr lang="id-ID" dirty="0" smtClean="0"/>
              <a:t>Memory Slot</a:t>
            </a:r>
            <a:endParaRPr lang="id-ID"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AGP Accelerated Graphic Port</a:t>
            </a:r>
          </a:p>
          <a:p>
            <a:r>
              <a:rPr lang="id-ID" dirty="0" smtClean="0"/>
              <a:t>Slot ini berfungsi untuk menginstall komponen graphic card(video card). Pada komputer modern, umumnya berupa slot dengan interface </a:t>
            </a:r>
            <a:r>
              <a:rPr lang="id-ID" dirty="0" smtClean="0">
                <a:hlinkClick r:id="rId2"/>
              </a:rPr>
              <a:t>PCI (</a:t>
            </a:r>
            <a:r>
              <a:rPr lang="id-ID" dirty="0" smtClean="0"/>
              <a:t>Peripheral Component Interconect) </a:t>
            </a:r>
            <a:r>
              <a:rPr lang="id-ID" dirty="0" smtClean="0">
                <a:hlinkClick r:id="rId2"/>
              </a:rPr>
              <a:t>-Express</a:t>
            </a:r>
            <a:r>
              <a:rPr lang="id-ID" dirty="0" smtClean="0"/>
              <a:t>. Pada motherboard high-end bisa menampung sampai 3 slot graphic card.</a:t>
            </a:r>
          </a:p>
          <a:p>
            <a:endParaRPr lang="id-ID" dirty="0"/>
          </a:p>
        </p:txBody>
      </p:sp>
      <p:sp>
        <p:nvSpPr>
          <p:cNvPr id="2" name="Title 1"/>
          <p:cNvSpPr>
            <a:spLocks noGrp="1"/>
          </p:cNvSpPr>
          <p:nvPr>
            <p:ph type="title"/>
          </p:nvPr>
        </p:nvSpPr>
        <p:spPr/>
        <p:txBody>
          <a:bodyPr/>
          <a:lstStyle/>
          <a:p>
            <a:r>
              <a:rPr lang="id-ID" dirty="0" smtClean="0"/>
              <a:t>VGA </a:t>
            </a:r>
            <a:endParaRPr lang="id-ID"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Fungsinya untuk menghubungkan perangkat penyimpanan data seperti Harddisk Drive, Optical Drive, SSD, dan perangkat storage external. Biasanya berupa interface S-ATA (Serial Advanced Technology Attachment) /ATA</a:t>
            </a:r>
            <a:endParaRPr lang="id-ID" dirty="0"/>
          </a:p>
        </p:txBody>
      </p:sp>
      <p:sp>
        <p:nvSpPr>
          <p:cNvPr id="2" name="Title 1"/>
          <p:cNvSpPr>
            <a:spLocks noGrp="1"/>
          </p:cNvSpPr>
          <p:nvPr>
            <p:ph type="title"/>
          </p:nvPr>
        </p:nvSpPr>
        <p:spPr/>
        <p:txBody>
          <a:bodyPr/>
          <a:lstStyle/>
          <a:p>
            <a:r>
              <a:rPr lang="id-ID" dirty="0" smtClean="0"/>
              <a:t>Storage Drive Connector</a:t>
            </a:r>
            <a:endParaRPr lang="id-ID"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id-ID" dirty="0" smtClean="0"/>
              <a:t>Bagian lain dari sebuah mainboard adalah (Integrated Drive Electronics) atau IDE. Secara sederhana, IDE ini bisa dianalogikan sebagai setop kontak di dalam instalasi listrik. Fungsinya untuk mengatur dan menghubungkan seluruh peranti keras yang terbaca pada sebuah personal komputer, seperti saluran CDROM, hard disk, maupun disk drive lainnya. </a:t>
            </a:r>
          </a:p>
          <a:p>
            <a:r>
              <a:rPr lang="id-ID" dirty="0" smtClean="0"/>
              <a:t/>
            </a:r>
            <a:br>
              <a:rPr lang="id-ID" dirty="0" smtClean="0"/>
            </a:br>
            <a:endParaRPr lang="id-ID" dirty="0" smtClean="0"/>
          </a:p>
          <a:p>
            <a:endParaRPr lang="id-ID" dirty="0"/>
          </a:p>
        </p:txBody>
      </p:sp>
      <p:sp>
        <p:nvSpPr>
          <p:cNvPr id="2" name="Title 1"/>
          <p:cNvSpPr>
            <a:spLocks noGrp="1"/>
          </p:cNvSpPr>
          <p:nvPr>
            <p:ph type="title"/>
          </p:nvPr>
        </p:nvSpPr>
        <p:spPr/>
        <p:txBody>
          <a:bodyPr>
            <a:normAutofit fontScale="90000"/>
          </a:bodyPr>
          <a:lstStyle/>
          <a:p>
            <a:r>
              <a:rPr lang="id-ID" dirty="0" smtClean="0"/>
              <a:t>IDE (integrated Drive Electronics</a:t>
            </a:r>
            <a:endParaRPr lang="id-ID"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Bagian selanjutnya dari mainboard adalah IGP (Integrated Graphic Controller) yang merupakan chip yang berkaitan dengan pengintegrasian grafis. IGP ini hampir sama dengan video card, hanya saja IGP mengambil memorinya langsung dari memori CPU.</a:t>
            </a:r>
          </a:p>
          <a:p>
            <a:endParaRPr lang="id-ID" dirty="0"/>
          </a:p>
        </p:txBody>
      </p:sp>
      <p:sp>
        <p:nvSpPr>
          <p:cNvPr id="2" name="Title 1"/>
          <p:cNvSpPr>
            <a:spLocks noGrp="1"/>
          </p:cNvSpPr>
          <p:nvPr>
            <p:ph type="title"/>
          </p:nvPr>
        </p:nvSpPr>
        <p:spPr/>
        <p:txBody>
          <a:bodyPr>
            <a:normAutofit fontScale="90000"/>
          </a:bodyPr>
          <a:lstStyle/>
          <a:p>
            <a:r>
              <a:rPr lang="id-ID" dirty="0" smtClean="0"/>
              <a:t>IGP (Integratee Graphic Controller)</a:t>
            </a:r>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Mainboard atau Motherboard merupakan papan utama dimana terdapat komponen-komponen serta chip controller yang bertugas mengatur lalu lintas data dalam sistem mainrboard. </a:t>
            </a:r>
          </a:p>
          <a:p>
            <a:pPr algn="just"/>
            <a:r>
              <a:rPr lang="id-ID" dirty="0" smtClean="0"/>
              <a:t>Pada Mainboard juga terdapat socket untuk processor, slot-slot yang digunakan untuk pemasangan komponen kartu seperti VGA Card, Sound Card, Internal Modem, dan lain-lain.</a:t>
            </a:r>
          </a:p>
          <a:p>
            <a:pPr algn="just"/>
            <a:endParaRPr lang="id-ID" dirty="0"/>
          </a:p>
        </p:txBody>
      </p:sp>
      <p:sp>
        <p:nvSpPr>
          <p:cNvPr id="2" name="Title 1"/>
          <p:cNvSpPr>
            <a:spLocks noGrp="1"/>
          </p:cNvSpPr>
          <p:nvPr>
            <p:ph type="title"/>
          </p:nvPr>
        </p:nvSpPr>
        <p:spPr/>
        <p:txBody>
          <a:bodyPr/>
          <a:lstStyle/>
          <a:p>
            <a:r>
              <a:rPr lang="id-ID" dirty="0" smtClean="0"/>
              <a:t>Pengertian Mainboard</a:t>
            </a:r>
            <a:endParaRPr lang="id-ID"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id-ID"/>
          </a:p>
        </p:txBody>
      </p:sp>
      <p:sp>
        <p:nvSpPr>
          <p:cNvPr id="2" name="Title 1"/>
          <p:cNvSpPr>
            <a:spLocks noGrp="1"/>
          </p:cNvSpPr>
          <p:nvPr>
            <p:ph type="title"/>
          </p:nvPr>
        </p:nvSpPr>
        <p:spPr/>
        <p:txBody>
          <a:bodyPr/>
          <a:lstStyle/>
          <a:p>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dirty="0" smtClean="0"/>
              <a:t>Fungsi Mainboard adalah sebagai pusat semua perangkat keras komputer / hardware, agar semua perangkat keras komputer tersebut bisa berhubungan antara komponen yang satu dengan yang lain. </a:t>
            </a:r>
          </a:p>
          <a:p>
            <a:pPr algn="just"/>
            <a:r>
              <a:rPr lang="id-ID" dirty="0" smtClean="0"/>
              <a:t>sebagai contoh: Processor, Memori(RAM), hardisk, optical drive, keyboard, mouse, monitor dan semua perangkat keras komputer dipasang dan dihubungkan dengan menggunakan motherboard.</a:t>
            </a:r>
          </a:p>
          <a:p>
            <a:pPr algn="just"/>
            <a:endParaRPr lang="id-ID" dirty="0"/>
          </a:p>
        </p:txBody>
      </p:sp>
      <p:sp>
        <p:nvSpPr>
          <p:cNvPr id="2" name="Title 1"/>
          <p:cNvSpPr>
            <a:spLocks noGrp="1"/>
          </p:cNvSpPr>
          <p:nvPr>
            <p:ph type="title"/>
          </p:nvPr>
        </p:nvSpPr>
        <p:spPr/>
        <p:txBody>
          <a:bodyPr/>
          <a:lstStyle/>
          <a:p>
            <a:r>
              <a:rPr lang="id-ID" dirty="0" smtClean="0"/>
              <a:t>Fungsi Mainboard</a:t>
            </a:r>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id-ID" dirty="0" smtClean="0"/>
              <a:t>Jenis Mainboard yang ada saat ini bermacam-macam, ada yang jenis mainboard AT baby / AT, ATX, BTX dan ITX. Jenis mainboard ITX terbagi lagi menjadi 2 jenis, yaitu Jenis-J=jenis mainboard mini-ITX dan nano-ITX.</a:t>
            </a:r>
          </a:p>
          <a:p>
            <a:pPr algn="just"/>
            <a:r>
              <a:rPr lang="id-ID" dirty="0" smtClean="0"/>
              <a:t>Jenis mainboad yang dipilih merupakan aspek yang paling penting dari dalam perancangan sebuah komputer.</a:t>
            </a:r>
            <a:endParaRPr lang="id-ID" dirty="0"/>
          </a:p>
        </p:txBody>
      </p:sp>
      <p:sp>
        <p:nvSpPr>
          <p:cNvPr id="2" name="Title 1"/>
          <p:cNvSpPr>
            <a:spLocks noGrp="1"/>
          </p:cNvSpPr>
          <p:nvPr>
            <p:ph type="title"/>
          </p:nvPr>
        </p:nvSpPr>
        <p:spPr/>
        <p:txBody>
          <a:bodyPr/>
          <a:lstStyle/>
          <a:p>
            <a:r>
              <a:rPr lang="id-ID" dirty="0" smtClean="0"/>
              <a:t>Jenis Mainboard</a:t>
            </a:r>
            <a:endParaRPr lang="id-ID"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id-ID" b="1" dirty="0" smtClean="0"/>
              <a:t>AT</a:t>
            </a:r>
            <a:r>
              <a:rPr lang="id-ID" dirty="0" smtClean="0"/>
              <a:t> </a:t>
            </a:r>
            <a:r>
              <a:rPr lang="id-ID" dirty="0"/>
              <a:t>merupakan </a:t>
            </a:r>
            <a:r>
              <a:rPr lang="id-ID" dirty="0" smtClean="0"/>
              <a:t>mainboard </a:t>
            </a:r>
            <a:r>
              <a:rPr lang="id-ID" dirty="0"/>
              <a:t>yang tombol ON/OFF terhubung langsung dengan tombol casing. </a:t>
            </a:r>
            <a:r>
              <a:rPr lang="id-ID" dirty="0" smtClean="0"/>
              <a:t>Power </a:t>
            </a:r>
            <a:r>
              <a:rPr lang="id-ID" dirty="0"/>
              <a:t>Supply AT memiliki kabel power yang dihubungkan ke motherboard terpisah menjadi dua konektor power (P8 dan P9). Fungsi power supply jenis ini hanya digunakan sebatas pada era komputer pentium </a:t>
            </a:r>
            <a:r>
              <a:rPr lang="id-ID" dirty="0" smtClean="0"/>
              <a:t>II.</a:t>
            </a:r>
            <a:endParaRPr lang="id-ID" b="1" dirty="0"/>
          </a:p>
          <a:p>
            <a:r>
              <a:rPr lang="id-ID" b="1" dirty="0" smtClean="0"/>
              <a:t>ATX</a:t>
            </a:r>
            <a:r>
              <a:rPr lang="id-ID" dirty="0"/>
              <a:t> adalah jenis </a:t>
            </a:r>
            <a:r>
              <a:rPr lang="id-ID" dirty="0" smtClean="0"/>
              <a:t>mainboard </a:t>
            </a:r>
            <a:r>
              <a:rPr lang="id-ID" dirty="0"/>
              <a:t>jenis terbaru dan paling banyak digunakan saat ini. Perbedaan dari power supply jenis AT dan ATX yaitu pada tombol powernya  jika power supply AT menggunakan Switch dan ATX menggunakan tombol untuk mengirikan sinyal ke motherboard seperti tombol power pada keyboard</a:t>
            </a:r>
          </a:p>
        </p:txBody>
      </p:sp>
      <p:sp>
        <p:nvSpPr>
          <p:cNvPr id="2" name="Title 1"/>
          <p:cNvSpPr>
            <a:spLocks noGrp="1"/>
          </p:cNvSpPr>
          <p:nvPr>
            <p:ph type="title"/>
          </p:nvPr>
        </p:nvSpPr>
        <p:spPr/>
        <p:txBody>
          <a:bodyPr/>
          <a:lstStyle/>
          <a:p>
            <a:r>
              <a:rPr lang="id-ID" dirty="0" smtClean="0"/>
              <a:t>Perbedaan AT dan ATX</a:t>
            </a:r>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Yang di maksud </a:t>
            </a:r>
            <a:r>
              <a:rPr lang="id-ID" i="1" dirty="0" smtClean="0"/>
              <a:t>jenis-jenis mainboard</a:t>
            </a:r>
            <a:r>
              <a:rPr lang="id-ID" dirty="0" smtClean="0"/>
              <a:t> AT yaitu format yang digunakan dalam 386 serta 486 komputer pertama. kemudian format tersebut diganti oleh format ATX, dimana format ini membentuk sirkulasi udara yang lebih baik dari sebelumnya sehingga lebih mudah untuk mengakses komponen-komponen komputer</a:t>
            </a:r>
            <a:endParaRPr lang="id-ID" dirty="0"/>
          </a:p>
        </p:txBody>
      </p:sp>
      <p:sp>
        <p:nvSpPr>
          <p:cNvPr id="2" name="Title 1"/>
          <p:cNvSpPr>
            <a:spLocks noGrp="1"/>
          </p:cNvSpPr>
          <p:nvPr>
            <p:ph type="title"/>
          </p:nvPr>
        </p:nvSpPr>
        <p:spPr/>
        <p:txBody>
          <a:bodyPr/>
          <a:lstStyle/>
          <a:p>
            <a:r>
              <a:rPr lang="id-ID" dirty="0" smtClean="0"/>
              <a:t>Mainboard AT</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Jenis dari mainboard ATX dapat di upgrade ke AT baby. Hal itu di maksudkan untuk meningkatkan kemudahan bagi user. Jenis-Jenis Mainboard ini di rancang untuk menancapkan peripheral semudah mungkin (misalnya, IDE konektor yang terletak di samping disk). Jenis dari mainboard ini adalah Standar ATX, mikro ATX, Flex-ATX dan mini-ATX</a:t>
            </a:r>
            <a:endParaRPr lang="id-ID" dirty="0"/>
          </a:p>
        </p:txBody>
      </p:sp>
      <p:sp>
        <p:nvSpPr>
          <p:cNvPr id="2" name="Title 1"/>
          <p:cNvSpPr>
            <a:spLocks noGrp="1"/>
          </p:cNvSpPr>
          <p:nvPr>
            <p:ph type="title"/>
          </p:nvPr>
        </p:nvSpPr>
        <p:spPr/>
        <p:txBody>
          <a:bodyPr/>
          <a:lstStyle/>
          <a:p>
            <a:r>
              <a:rPr lang="id-ID" dirty="0" smtClean="0"/>
              <a:t>Mainboard ATX</a:t>
            </a:r>
            <a:endParaRPr lang="id-ID"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Jenis Mainboard BTX lebih di maksudkan untuk mendukung jenis Intel yang di rancang untuk memperbaiki pengaturan komponen, sehingga untuk mengoptimalkan sirkulasi udara, akustik, dan pengendalian panas. Konektor dalam mainboard ini di pasang secara paralel ke arah di mana udara mengalir. Kabel listrik BTX adalah sama dengan pasokan listrik ATX</a:t>
            </a:r>
            <a:endParaRPr lang="id-ID" dirty="0"/>
          </a:p>
        </p:txBody>
      </p:sp>
      <p:sp>
        <p:nvSpPr>
          <p:cNvPr id="2" name="Title 1"/>
          <p:cNvSpPr>
            <a:spLocks noGrp="1"/>
          </p:cNvSpPr>
          <p:nvPr>
            <p:ph type="title"/>
          </p:nvPr>
        </p:nvSpPr>
        <p:spPr/>
        <p:txBody>
          <a:bodyPr/>
          <a:lstStyle/>
          <a:p>
            <a:r>
              <a:rPr lang="id-ID" dirty="0" smtClean="0"/>
              <a:t>Mainboard BTX</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Mainboard ITX adalah format dari ( Teknologi Informasi extended ). Motherboard jenis ini di dukung oleh Via, adalah format yang sangat kompak yang dirancang untuk konfigurasi miniatur seperti mini-PC. Sedangkan jenis yang sama dengan mainboard ini adalah mini-ITX dan nano-ITX</a:t>
            </a:r>
            <a:endParaRPr lang="id-ID" dirty="0"/>
          </a:p>
        </p:txBody>
      </p:sp>
      <p:sp>
        <p:nvSpPr>
          <p:cNvPr id="2" name="Title 1"/>
          <p:cNvSpPr>
            <a:spLocks noGrp="1"/>
          </p:cNvSpPr>
          <p:nvPr>
            <p:ph type="title"/>
          </p:nvPr>
        </p:nvSpPr>
        <p:spPr/>
        <p:txBody>
          <a:bodyPr/>
          <a:lstStyle/>
          <a:p>
            <a:r>
              <a:rPr lang="id-ID" dirty="0" smtClean="0"/>
              <a:t>Mainboard ITX</a:t>
            </a:r>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TotalTime>
  <Words>643</Words>
  <Application>Microsoft Office PowerPoint</Application>
  <PresentationFormat>On-screen Show (4:3)</PresentationFormat>
  <Paragraphs>47</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MAINBOARD</vt:lpstr>
      <vt:lpstr>Pengertian Mainboard</vt:lpstr>
      <vt:lpstr>Fungsi Mainboard</vt:lpstr>
      <vt:lpstr>Jenis Mainboard</vt:lpstr>
      <vt:lpstr>Perbedaan AT dan ATX</vt:lpstr>
      <vt:lpstr>Mainboard AT</vt:lpstr>
      <vt:lpstr>Mainboard ATX</vt:lpstr>
      <vt:lpstr>Mainboard BTX</vt:lpstr>
      <vt:lpstr>Mainboard ITX</vt:lpstr>
      <vt:lpstr>Chipset </vt:lpstr>
      <vt:lpstr>Slide 11</vt:lpstr>
      <vt:lpstr>Socket</vt:lpstr>
      <vt:lpstr>BIOS (Basic Input Output System)</vt:lpstr>
      <vt:lpstr>CMOS (Complimentari Metal Oxide Semiconductor) </vt:lpstr>
      <vt:lpstr>Memory Slot</vt:lpstr>
      <vt:lpstr>VGA </vt:lpstr>
      <vt:lpstr>Storage Drive Connector</vt:lpstr>
      <vt:lpstr>IDE (integrated Drive Electronics</vt:lpstr>
      <vt:lpstr>IGP (Integratee Graphic Controller)</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MAINBOARD</dc:title>
  <dc:creator>acer</dc:creator>
  <cp:lastModifiedBy>acer</cp:lastModifiedBy>
  <cp:revision>12</cp:revision>
  <dcterms:created xsi:type="dcterms:W3CDTF">2014-09-23T05:11:59Z</dcterms:created>
  <dcterms:modified xsi:type="dcterms:W3CDTF">2014-09-23T07:34:09Z</dcterms:modified>
</cp:coreProperties>
</file>