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5690F16-0753-47DC-81E4-688AE7797502}" type="datetimeFigureOut">
              <a:rPr lang="id-ID" smtClean="0"/>
              <a:t>30/09/2014</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BD42CC-EF38-4BBB-867E-B10B1902BEE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BD42CC-EF38-4BBB-867E-B10B1902BEE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BD42CC-EF38-4BBB-867E-B10B1902BEEE}"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BD42CC-EF38-4BBB-867E-B10B1902BEEE}"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BD42CC-EF38-4BBB-867E-B10B1902BEEE}"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ABD42CC-EF38-4BBB-867E-B10B1902BEEE}"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ABD42CC-EF38-4BBB-867E-B10B1902BEEE}"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ABD42CC-EF38-4BBB-867E-B10B1902BEEE}"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5690F16-0753-47DC-81E4-688AE7797502}" type="datetimeFigureOut">
              <a:rPr lang="id-ID" smtClean="0"/>
              <a:t>30/09/2014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ABD42CC-EF38-4BBB-867E-B10B1902BEE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5690F16-0753-47DC-81E4-688AE7797502}" type="datetimeFigureOut">
              <a:rPr lang="id-ID" smtClean="0"/>
              <a:t>30/09/2014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ABD42CC-EF38-4BBB-867E-B10B1902BEEE}"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5690F16-0753-47DC-81E4-688AE7797502}" type="datetimeFigureOut">
              <a:rPr lang="id-ID" smtClean="0"/>
              <a:t>30/09/2014</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BD42CC-EF38-4BBB-867E-B10B1902BEEE}"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5690F16-0753-47DC-81E4-688AE7797502}" type="datetimeFigureOut">
              <a:rPr lang="id-ID" smtClean="0"/>
              <a:t>30/09/2014</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BD42CC-EF38-4BBB-867E-B10B1902BEE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2.bp.blogspot.com/_UzYvmD4_LEA/TLKo4zK-3UI/AAAAAAAACK4/UhNl4Vq8JPg/s320/Siklus+Pengolahan+data.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_UzYvmD4_LEA/TLKpIb4SC0I/AAAAAAAACLA/R7Vay2To8K8/s320/Sisklus2.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Pengolahan Data</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Suatu Proses pengolahan data terdiri dari 3 tahapan dasar yang disebut dengan siklus pengolahan data (data processing cycle). </a:t>
            </a:r>
          </a:p>
          <a:p>
            <a:pPr>
              <a:buNone/>
            </a:pPr>
            <a:r>
              <a:rPr lang="id-ID" dirty="0" smtClean="0"/>
              <a:t/>
            </a:r>
            <a:br>
              <a:rPr lang="id-ID" dirty="0" smtClean="0"/>
            </a:br>
            <a:endParaRPr lang="id-ID" dirty="0"/>
          </a:p>
        </p:txBody>
      </p:sp>
      <p:sp>
        <p:nvSpPr>
          <p:cNvPr id="2" name="Title 1"/>
          <p:cNvSpPr>
            <a:spLocks noGrp="1"/>
          </p:cNvSpPr>
          <p:nvPr>
            <p:ph type="title"/>
          </p:nvPr>
        </p:nvSpPr>
        <p:spPr/>
        <p:txBody>
          <a:bodyPr/>
          <a:lstStyle/>
          <a:p>
            <a:r>
              <a:rPr lang="id-ID" dirty="0" smtClean="0"/>
              <a:t>Pengolahan Data</a:t>
            </a:r>
            <a:endParaRPr lang="id-ID" dirty="0"/>
          </a:p>
        </p:txBody>
      </p:sp>
      <p:pic>
        <p:nvPicPr>
          <p:cNvPr id="1026" name="Picture 2" descr="http://2.bp.blogspot.com/_UzYvmD4_LEA/TLKo4zK-3UI/AAAAAAAACK4/UhNl4Vq8JPg/s320/Siklus+Pengolahan+data.jpg">
            <a:hlinkClick r:id="rId2"/>
          </p:cNvPr>
          <p:cNvPicPr>
            <a:picLocks noChangeAspect="1" noChangeArrowheads="1"/>
          </p:cNvPicPr>
          <p:nvPr/>
        </p:nvPicPr>
        <p:blipFill>
          <a:blip r:embed="rId3"/>
          <a:srcRect/>
          <a:stretch>
            <a:fillRect/>
          </a:stretch>
        </p:blipFill>
        <p:spPr bwMode="auto">
          <a:xfrm>
            <a:off x="1214414" y="3429000"/>
            <a:ext cx="6429420" cy="164307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Tiga tahap dasar dari siklus pengolahan data diatas dapat dikembangkan lebih lanjut </a:t>
            </a:r>
            <a:r>
              <a:rPr lang="id-ID" i="1" dirty="0" smtClean="0"/>
              <a:t>(expanded data processing cycle)</a:t>
            </a:r>
            <a:endParaRPr lang="id-ID" dirty="0"/>
          </a:p>
        </p:txBody>
      </p:sp>
      <p:sp>
        <p:nvSpPr>
          <p:cNvPr id="2" name="Title 1"/>
          <p:cNvSpPr>
            <a:spLocks noGrp="1"/>
          </p:cNvSpPr>
          <p:nvPr>
            <p:ph type="title"/>
          </p:nvPr>
        </p:nvSpPr>
        <p:spPr/>
        <p:txBody>
          <a:bodyPr/>
          <a:lstStyle/>
          <a:p>
            <a:endParaRPr lang="id-ID"/>
          </a:p>
        </p:txBody>
      </p:sp>
      <p:pic>
        <p:nvPicPr>
          <p:cNvPr id="6146" name="Picture 2" descr="http://4.bp.blogspot.com/_UzYvmD4_LEA/TLKpIb4SC0I/AAAAAAAACLA/R7Vay2To8K8/s320/Sisklus2.JPG">
            <a:hlinkClick r:id="rId2"/>
          </p:cNvPr>
          <p:cNvPicPr>
            <a:picLocks noChangeAspect="1" noChangeArrowheads="1"/>
          </p:cNvPicPr>
          <p:nvPr/>
        </p:nvPicPr>
        <p:blipFill>
          <a:blip r:embed="rId3"/>
          <a:srcRect/>
          <a:stretch>
            <a:fillRect/>
          </a:stretch>
        </p:blipFill>
        <p:spPr bwMode="auto">
          <a:xfrm>
            <a:off x="1000100" y="3500438"/>
            <a:ext cx="7215238" cy="207170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t>Origination</a:t>
            </a:r>
            <a:r>
              <a:rPr lang="id-ID" dirty="0" smtClean="0"/>
              <a:t>. Tahapan ini berhubungan dengan proses dari pengumpulan data yang biasnya merupakan proses pencatatan (recording), data ke dokumen dasar.</a:t>
            </a:r>
            <a:endParaRPr lang="id-ID" dirty="0"/>
          </a:p>
          <a:p>
            <a:r>
              <a:rPr lang="id-ID" b="1" dirty="0" smtClean="0"/>
              <a:t>Input</a:t>
            </a:r>
            <a:r>
              <a:rPr lang="id-ID" dirty="0" smtClean="0"/>
              <a:t> . Tahap ini merupakan proses memasukkan data ke dalam sistem komputer lewat input device.</a:t>
            </a:r>
            <a:br>
              <a:rPr lang="id-ID" dirty="0" smtClean="0"/>
            </a:br>
            <a:endParaRPr lang="id-ID" dirty="0" smtClean="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b="1" dirty="0" smtClean="0"/>
              <a:t>Processing</a:t>
            </a:r>
            <a:r>
              <a:rPr lang="id-ID" dirty="0" smtClean="0"/>
              <a:t>. Tahap ini merupakan proses pengolahan dari data yang sudah dimasukkan yang dilakukan oleh processing device yang berupa penghitungan, membandingkan, mengkalsifikasikan, mengurutkan, mengendalikan atau mencari di memori.</a:t>
            </a:r>
            <a:endParaRPr lang="id-ID" dirty="0"/>
          </a:p>
          <a:p>
            <a:r>
              <a:rPr lang="id-ID" b="1" dirty="0" smtClean="0"/>
              <a:t>Output</a:t>
            </a:r>
            <a:r>
              <a:rPr lang="id-ID" dirty="0" smtClean="0"/>
              <a:t>. Tahap ini merupakan proses menghasilkan output dari hasil pengolahan data ke output device yang berupa informasi hasil pengolahan.</a:t>
            </a:r>
            <a:br>
              <a:rPr lang="id-ID" dirty="0" smtClean="0"/>
            </a:br>
            <a:r>
              <a:rPr lang="id-ID" dirty="0" smtClean="0"/>
              <a:t/>
            </a:r>
            <a:br>
              <a:rPr lang="id-ID" dirty="0" smtClean="0"/>
            </a:br>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b="1" dirty="0" smtClean="0"/>
              <a:t>Distribution</a:t>
            </a:r>
            <a:r>
              <a:rPr lang="id-ID" dirty="0" smtClean="0"/>
              <a:t>. Tahap ini merupakan proses dari distribusi output hasil pengolahan kepada pihak yang berhak dan membutuhkan informasi.</a:t>
            </a:r>
          </a:p>
          <a:p>
            <a:r>
              <a:rPr lang="id-ID" b="1" dirty="0" smtClean="0"/>
              <a:t>Storage</a:t>
            </a:r>
            <a:r>
              <a:rPr lang="id-ID" dirty="0" smtClean="0"/>
              <a:t>. Tahap ini merupakan proses perekaman hasil pengolahan ke alat penyimpan (storage device) dan dapat dipergunakan kembali sebagai input untuk proses selanjutnya. Dua anak panah yang berlawanan arah menunjukkan hasil pengolahan dapat disimpan atau diambil kembali jika dibutuhkan untuk pengolahan data selanjutnya. </a:t>
            </a:r>
            <a:endParaRPr lang="id-ID" dirty="0"/>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Kualifikasi Komputer</a:t>
            </a:r>
            <a:endParaRPr lang="id-ID" dirty="0"/>
          </a:p>
        </p:txBody>
      </p:sp>
      <p:pic>
        <p:nvPicPr>
          <p:cNvPr id="8195" name="Picture 3" descr="C:\Users\acer\Pictures\Pngantar Hardware\2.jpg"/>
          <p:cNvPicPr>
            <a:picLocks noChangeAspect="1" noChangeArrowheads="1"/>
          </p:cNvPicPr>
          <p:nvPr/>
        </p:nvPicPr>
        <p:blipFill>
          <a:blip r:embed="rId2"/>
          <a:srcRect/>
          <a:stretch>
            <a:fillRect/>
          </a:stretch>
        </p:blipFill>
        <p:spPr bwMode="auto">
          <a:xfrm>
            <a:off x="285720" y="1766888"/>
            <a:ext cx="8572560" cy="444819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Ganti ganti Pasangan (Virus)</a:t>
            </a:r>
          </a:p>
          <a:p>
            <a:r>
              <a:rPr lang="id-ID" dirty="0" smtClean="0"/>
              <a:t>Voltase</a:t>
            </a:r>
          </a:p>
          <a:p>
            <a:r>
              <a:rPr lang="id-ID" dirty="0" smtClean="0"/>
              <a:t>Faktor Kesengajaan</a:t>
            </a:r>
            <a:endParaRPr lang="id-ID" dirty="0"/>
          </a:p>
        </p:txBody>
      </p:sp>
      <p:sp>
        <p:nvSpPr>
          <p:cNvPr id="2" name="Title 1"/>
          <p:cNvSpPr>
            <a:spLocks noGrp="1"/>
          </p:cNvSpPr>
          <p:nvPr>
            <p:ph type="title"/>
          </p:nvPr>
        </p:nvSpPr>
        <p:spPr/>
        <p:txBody>
          <a:bodyPr/>
          <a:lstStyle/>
          <a:p>
            <a:r>
              <a:rPr lang="id-ID" dirty="0" smtClean="0"/>
              <a:t>Kesalahan pada Komputer</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Perbandingan Manusia Dengan Komputer</a:t>
            </a:r>
            <a:endParaRPr lang="id-ID" dirty="0"/>
          </a:p>
        </p:txBody>
      </p:sp>
      <p:pic>
        <p:nvPicPr>
          <p:cNvPr id="7171" name="Picture 3" descr="C:\Users\acer\Pictures\Pngantar Hardware\1.jpg"/>
          <p:cNvPicPr>
            <a:picLocks noChangeAspect="1" noChangeArrowheads="1"/>
          </p:cNvPicPr>
          <p:nvPr/>
        </p:nvPicPr>
        <p:blipFill>
          <a:blip r:embed="rId2"/>
          <a:srcRect/>
          <a:stretch>
            <a:fillRect/>
          </a:stretch>
        </p:blipFill>
        <p:spPr bwMode="auto">
          <a:xfrm>
            <a:off x="1142976" y="1785926"/>
            <a:ext cx="6715172" cy="428628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1755</TotalTime>
  <Words>219</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Pengolahan Data</vt:lpstr>
      <vt:lpstr>Pengolahan Data</vt:lpstr>
      <vt:lpstr>Slide 3</vt:lpstr>
      <vt:lpstr>Slide 4</vt:lpstr>
      <vt:lpstr>Slide 5</vt:lpstr>
      <vt:lpstr>Slide 6</vt:lpstr>
      <vt:lpstr>Kualifikasi Komputer</vt:lpstr>
      <vt:lpstr>Kesalahan pada Komputer</vt:lpstr>
      <vt:lpstr>Perbandingan Manusia Dengan Komputer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2</cp:revision>
  <dcterms:created xsi:type="dcterms:W3CDTF">2014-09-30T04:21:55Z</dcterms:created>
  <dcterms:modified xsi:type="dcterms:W3CDTF">2014-10-01T09:37:04Z</dcterms:modified>
</cp:coreProperties>
</file>