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59" r:id="rId6"/>
    <p:sldId id="260" r:id="rId7"/>
    <p:sldId id="261" r:id="rId8"/>
    <p:sldId id="262" r:id="rId9"/>
    <p:sldId id="263" r:id="rId10"/>
    <p:sldId id="265" r:id="rId11"/>
    <p:sldId id="266" r:id="rId12"/>
    <p:sldId id="264" r:id="rId13"/>
    <p:sldId id="268" r:id="rId14"/>
    <p:sldId id="269" r:id="rId15"/>
    <p:sldId id="270" r:id="rId16"/>
    <p:sldId id="271" r:id="rId17"/>
    <p:sldId id="272"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5084060-4D81-42B5-8F74-6F98ACFB72FE}" type="datetimeFigureOut">
              <a:rPr lang="id-ID" smtClean="0"/>
              <a:t>29/10/2014</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C0F9A1C8-9CDF-45FC-B7A9-6ACBFF007499}"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084060-4D81-42B5-8F74-6F98ACFB72FE}" type="datetimeFigureOut">
              <a:rPr lang="id-ID" smtClean="0"/>
              <a:t>30/10/2014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F9A1C8-9CDF-45FC-B7A9-6ACBFF00749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084060-4D81-42B5-8F74-6F98ACFB72FE}" type="datetimeFigureOut">
              <a:rPr lang="id-ID" smtClean="0"/>
              <a:t>30/10/2014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F9A1C8-9CDF-45FC-B7A9-6ACBFF00749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5084060-4D81-42B5-8F74-6F98ACFB72FE}" type="datetimeFigureOut">
              <a:rPr lang="id-ID" smtClean="0"/>
              <a:t>29/10/2014</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C0F9A1C8-9CDF-45FC-B7A9-6ACBFF007499}"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5084060-4D81-42B5-8F74-6F98ACFB72FE}" type="datetimeFigureOut">
              <a:rPr lang="id-ID" smtClean="0"/>
              <a:t>30/10/2014</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C0F9A1C8-9CDF-45FC-B7A9-6ACBFF007499}" type="slidenum">
              <a:rPr lang="id-ID" smtClean="0"/>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5084060-4D81-42B5-8F74-6F98ACFB72FE}" type="datetimeFigureOut">
              <a:rPr lang="id-ID" smtClean="0"/>
              <a:t>30/10/2014</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C0F9A1C8-9CDF-45FC-B7A9-6ACBFF007499}"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5084060-4D81-42B5-8F74-6F98ACFB72FE}" type="datetimeFigureOut">
              <a:rPr lang="id-ID" smtClean="0"/>
              <a:t>30/10/2014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C0F9A1C8-9CDF-45FC-B7A9-6ACBFF007499}" type="slidenum">
              <a:rPr lang="id-ID" smtClean="0"/>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5084060-4D81-42B5-8F74-6F98ACFB72FE}" type="datetimeFigureOut">
              <a:rPr lang="id-ID" smtClean="0"/>
              <a:t>30/10/2014</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F9A1C8-9CDF-45FC-B7A9-6ACBFF007499}"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5084060-4D81-42B5-8F74-6F98ACFB72FE}" type="datetimeFigureOut">
              <a:rPr lang="id-ID" smtClean="0"/>
              <a:t>30/10/2014</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0F9A1C8-9CDF-45FC-B7A9-6ACBFF00749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5084060-4D81-42B5-8F74-6F98ACFB72FE}" type="datetimeFigureOut">
              <a:rPr lang="id-ID" smtClean="0"/>
              <a:t>30/10/2014</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0F9A1C8-9CDF-45FC-B7A9-6ACBFF007499}"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5084060-4D81-42B5-8F74-6F98ACFB72FE}" type="datetimeFigureOut">
              <a:rPr lang="id-ID" smtClean="0"/>
              <a:t>30/10/2014</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C0F9A1C8-9CDF-45FC-B7A9-6ACBFF007499}" type="slidenum">
              <a:rPr lang="id-ID" smtClean="0"/>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5084060-4D81-42B5-8F74-6F98ACFB72FE}" type="datetimeFigureOut">
              <a:rPr lang="id-ID" smtClean="0"/>
              <a:t>29/10/2014</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0F9A1C8-9CDF-45FC-B7A9-6ACBFF007499}" type="slidenum">
              <a:rPr lang="id-ID" smtClean="0"/>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Komponen Komponen Komputer</a:t>
            </a:r>
            <a:endParaRPr lang="id-ID" b="1"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Cache memory</a:t>
            </a:r>
            <a:endParaRPr lang="id-ID" dirty="0"/>
          </a:p>
        </p:txBody>
      </p:sp>
      <p:sp>
        <p:nvSpPr>
          <p:cNvPr id="3" name="Content Placeholder 2"/>
          <p:cNvSpPr>
            <a:spLocks noGrp="1"/>
          </p:cNvSpPr>
          <p:nvPr>
            <p:ph idx="1"/>
          </p:nvPr>
        </p:nvSpPr>
        <p:spPr/>
        <p:txBody>
          <a:bodyPr/>
          <a:lstStyle/>
          <a:p>
            <a:r>
              <a:rPr lang="id-ID" dirty="0" smtClean="0"/>
              <a:t>Memori berkapasitas terbatas, memori ini berkecepatan tinggi dan lebih mahal dibandingkan memory utama. Berada diantara memori utama dan register pemroses, berfungsi agar pemroses tidak langsung mengacu kepada memori utama tetapi di cache memory yang kecepatan aksesnya yang lebih tinggi, metode menggunakan cache memory ini akan meningkatkan kinerja sistem</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MEMORI EKSTERNAL</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Merupakan memori tambahan yang berfungsi untuk menyimpan data atau program.Contoh: Hardisk, Floppy </a:t>
            </a:r>
            <a:r>
              <a:rPr lang="id-ID" dirty="0" smtClean="0"/>
              <a:t>Disk</a:t>
            </a:r>
          </a:p>
          <a:p>
            <a:r>
              <a:rPr lang="id-ID" dirty="0" smtClean="0"/>
              <a:t>Konsep dasar memori eksternal adalah </a:t>
            </a:r>
            <a:r>
              <a:rPr lang="id-ID" dirty="0" smtClean="0"/>
              <a:t>: Menyimpan </a:t>
            </a:r>
            <a:r>
              <a:rPr lang="id-ID" dirty="0" smtClean="0"/>
              <a:t>data bersifat tetap (non volatile), baik pada saat komputer aktif atau tidak.</a:t>
            </a:r>
            <a:br>
              <a:rPr lang="id-ID" dirty="0" smtClean="0"/>
            </a:br>
            <a:r>
              <a:rPr lang="id-ID" dirty="0" smtClean="0"/>
              <a:t>Memori eksternal biasa disebut juga memori eksternal yaitu perangkat keras untuk melakukan operasi penulisan, pembacaan dan penyimpanan data, di luar memori utama.</a:t>
            </a:r>
            <a:br>
              <a:rPr lang="id-ID" dirty="0" smtClean="0"/>
            </a:br>
            <a:r>
              <a:rPr lang="id-ID" dirty="0" smtClean="0"/>
              <a:t>Memori eksternal mempunyai dua tujuan utama yaitu sebagai penyimpan permanen untuk membantu fungsi RAM dan yang untuk mendapatkan memori murah yang berkapasitas tinggi bagi penggunaan jangka panjang.</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Hardisk</a:t>
            </a:r>
            <a:endParaRPr lang="id-ID" dirty="0"/>
          </a:p>
        </p:txBody>
      </p:sp>
      <p:sp>
        <p:nvSpPr>
          <p:cNvPr id="3" name="Content Placeholder 2"/>
          <p:cNvSpPr>
            <a:spLocks noGrp="1"/>
          </p:cNvSpPr>
          <p:nvPr>
            <p:ph idx="1"/>
          </p:nvPr>
        </p:nvSpPr>
        <p:spPr/>
        <p:txBody>
          <a:bodyPr/>
          <a:lstStyle/>
          <a:p>
            <a:r>
              <a:rPr lang="id-ID" dirty="0"/>
              <a:t>hardisk berisikan perangkat elektronik yang berupa lempengan dimana yang mempunyai fungsi untuk menyimpan banyak file pada komputer. Semakin besar </a:t>
            </a:r>
            <a:r>
              <a:rPr lang="id-ID" dirty="0" smtClean="0"/>
              <a:t>hardisk, </a:t>
            </a:r>
            <a:r>
              <a:rPr lang="id-ID" dirty="0"/>
              <a:t>maka semakin banyak juga file yang dapat </a:t>
            </a:r>
            <a:r>
              <a:rPr lang="id-ID" dirty="0" smtClean="0"/>
              <a:t>disimpan </a:t>
            </a:r>
            <a:r>
              <a:rPr lang="id-ID" dirty="0"/>
              <a:t>pada komputer. Kapasitas Hardisk juga bermacam-macam, baik dari 20GB, 40GB, 80GB, bahkan sampai mencapai TerraByte.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Chipset</a:t>
            </a:r>
            <a:endParaRPr lang="id-ID" dirty="0"/>
          </a:p>
        </p:txBody>
      </p:sp>
      <p:sp>
        <p:nvSpPr>
          <p:cNvPr id="3" name="Content Placeholder 2"/>
          <p:cNvSpPr>
            <a:spLocks noGrp="1"/>
          </p:cNvSpPr>
          <p:nvPr>
            <p:ph idx="1"/>
          </p:nvPr>
        </p:nvSpPr>
        <p:spPr/>
        <p:txBody>
          <a:bodyPr>
            <a:normAutofit fontScale="92500"/>
          </a:bodyPr>
          <a:lstStyle/>
          <a:p>
            <a:r>
              <a:rPr lang="id-ID" dirty="0" smtClean="0"/>
              <a:t>Chips atau chipset merupakan potongan kecil silikon yang digunakan untuk menyimpan informasi dan instruksi computer Setiap komponen komputer memiliki paling tidak sebuah chip di </a:t>
            </a:r>
            <a:r>
              <a:rPr lang="id-ID" dirty="0" smtClean="0"/>
              <a:t>dalamnya</a:t>
            </a:r>
          </a:p>
          <a:p>
            <a:r>
              <a:rPr lang="id-ID" dirty="0" smtClean="0"/>
              <a:t>Chipset pada motherboard mengontrol masukan dan keluaran yang mendasar dari komputer. Chipset pada video card mengontrol rendering dari grafi k 3D dan output dari gambar pada monitor </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Controller</a:t>
            </a:r>
            <a:endParaRPr lang="id-ID" dirty="0"/>
          </a:p>
        </p:txBody>
      </p:sp>
      <p:sp>
        <p:nvSpPr>
          <p:cNvPr id="3" name="Content Placeholder 2"/>
          <p:cNvSpPr>
            <a:spLocks noGrp="1"/>
          </p:cNvSpPr>
          <p:nvPr>
            <p:ph idx="1"/>
          </p:nvPr>
        </p:nvSpPr>
        <p:spPr/>
        <p:txBody>
          <a:bodyPr/>
          <a:lstStyle/>
          <a:p>
            <a:r>
              <a:rPr lang="id-ID" dirty="0" smtClean="0"/>
              <a:t>Alat tambahan yang dapat mengatur operasi dari peralatan yang ada di bawah pengaturan motherboard. Bentuk fisik berupa sebuah chip dengan ukuran beragam, tergantung fungsi dan fasilitas yang dimilikinya.</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FSB (Front Side Bus)</a:t>
            </a:r>
            <a:endParaRPr lang="id-ID" dirty="0"/>
          </a:p>
        </p:txBody>
      </p:sp>
      <p:sp>
        <p:nvSpPr>
          <p:cNvPr id="3" name="Content Placeholder 2"/>
          <p:cNvSpPr>
            <a:spLocks noGrp="1"/>
          </p:cNvSpPr>
          <p:nvPr>
            <p:ph idx="1"/>
          </p:nvPr>
        </p:nvSpPr>
        <p:spPr/>
        <p:txBody>
          <a:bodyPr/>
          <a:lstStyle/>
          <a:p>
            <a:r>
              <a:rPr lang="id-ID" dirty="0" smtClean="0"/>
              <a:t>Pada microprocessor FSB menghubungkan processor dengan memory utama. FSB digunakan untuk mengomunikasikan antara motherboard dengan komponen lainnya.</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Slot dan socket</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Tempat untuk menaruh perangkat tambahan peripheral pada motherboard. Misalnya slot AGP untuk video card, slot ISA slot DIMM untuk memory module, dan seterusnya</a:t>
            </a:r>
            <a:r>
              <a:rPr lang="id-ID" dirty="0" smtClean="0"/>
              <a:t>.</a:t>
            </a:r>
          </a:p>
          <a:p>
            <a:r>
              <a:rPr lang="id-ID" dirty="0" smtClean="0"/>
              <a:t>Hampir sama dengan slot, hanya saja biasa berupa dudukan processor, berupa hamparan matriks dua dimensi. Ma singmasing produsen dan jenis processor memiliki jumlah pin yang berbeda. Misal: Socket A (462 pin), Socket 754, Socket 939, Socket AM2 (940 pin) pada processor AMD.</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sekian</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Memory</a:t>
            </a:r>
            <a:endParaRPr lang="id-ID" b="1" dirty="0"/>
          </a:p>
        </p:txBody>
      </p:sp>
      <p:sp>
        <p:nvSpPr>
          <p:cNvPr id="3" name="Content Placeholder 2"/>
          <p:cNvSpPr>
            <a:spLocks noGrp="1"/>
          </p:cNvSpPr>
          <p:nvPr>
            <p:ph idx="1"/>
          </p:nvPr>
        </p:nvSpPr>
        <p:spPr/>
        <p:txBody>
          <a:bodyPr/>
          <a:lstStyle/>
          <a:p>
            <a:r>
              <a:rPr lang="id-ID" dirty="0" smtClean="0"/>
              <a:t>Memory adalah media penyimpanan data pada komputer</a:t>
            </a:r>
          </a:p>
          <a:p>
            <a:r>
              <a:rPr lang="id-ID" dirty="0"/>
              <a:t>Memory adalah perangkat yang berfungsi mengolah data atau intruksi. Semakin besar memori yang disediakan, semakin banyak data maupun intruksi yang dapat mengolahnya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MEMORI INTERNAL</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Memori jenis ini dapat diakses secara langsung oleh prosesor. Memori internal memiliki fungsi sebagai pengingat</a:t>
            </a:r>
            <a:r>
              <a:rPr lang="id-ID" dirty="0" smtClean="0"/>
              <a:t>.</a:t>
            </a:r>
          </a:p>
          <a:p>
            <a:r>
              <a:rPr lang="id-ID" dirty="0" smtClean="0"/>
              <a:t>Secara lebih tinci, fungsi dari memori utama adalah :</a:t>
            </a:r>
            <a:br>
              <a:rPr lang="id-ID" dirty="0" smtClean="0"/>
            </a:br>
            <a:r>
              <a:rPr lang="id-ID" dirty="0" smtClean="0"/>
              <a:t>Menyimpan data yang berasal dari peranti masukan sampai data dikirim ke ALU (Arithmetic and Logic Unit) untuk </a:t>
            </a:r>
            <a:r>
              <a:rPr lang="id-ID" dirty="0" smtClean="0"/>
              <a:t>diproses</a:t>
            </a:r>
          </a:p>
          <a:p>
            <a:pPr lvl="1"/>
            <a:r>
              <a:rPr lang="id-ID" dirty="0" smtClean="0"/>
              <a:t>Menyimpan </a:t>
            </a:r>
            <a:r>
              <a:rPr lang="id-ID" dirty="0" smtClean="0"/>
              <a:t>daya hasil pemrosesan ALU sebelum dikirimkan ke peranti </a:t>
            </a:r>
            <a:r>
              <a:rPr lang="id-ID" dirty="0" smtClean="0"/>
              <a:t>keluaran</a:t>
            </a:r>
          </a:p>
          <a:p>
            <a:pPr lvl="1"/>
            <a:r>
              <a:rPr lang="id-ID" dirty="0" smtClean="0"/>
              <a:t>Menampung </a:t>
            </a:r>
            <a:r>
              <a:rPr lang="id-ID" dirty="0" smtClean="0"/>
              <a:t>program/instruksi yang berasal dari </a:t>
            </a:r>
            <a:r>
              <a:rPr lang="id-ID" dirty="0" smtClean="0"/>
              <a:t>peranti </a:t>
            </a:r>
            <a:r>
              <a:rPr lang="id-ID" dirty="0" smtClean="0"/>
              <a:t>masukan atau </a:t>
            </a:r>
            <a:r>
              <a:rPr lang="id-ID" dirty="0" smtClean="0"/>
              <a:t>dari peranti </a:t>
            </a:r>
            <a:r>
              <a:rPr lang="id-ID" dirty="0" smtClean="0"/>
              <a:t>pengingat sekunder</a:t>
            </a:r>
            <a:br>
              <a:rPr lang="id-ID" dirty="0" smtClean="0"/>
            </a:br>
            <a:r>
              <a:rPr lang="id-ID" dirty="0" smtClean="0"/>
              <a:t>Memori biasa dibedakan menjadi dua macam: ROM dan RAM. Selain itu, terdapat pula memori yang disebut Cache Memory</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Macam Macam Memory</a:t>
            </a:r>
            <a:endParaRPr lang="id-ID" dirty="0"/>
          </a:p>
        </p:txBody>
      </p:sp>
      <p:sp>
        <p:nvSpPr>
          <p:cNvPr id="3" name="Content Placeholder 2"/>
          <p:cNvSpPr>
            <a:spLocks noGrp="1"/>
          </p:cNvSpPr>
          <p:nvPr>
            <p:ph idx="1"/>
          </p:nvPr>
        </p:nvSpPr>
        <p:spPr/>
        <p:txBody>
          <a:bodyPr/>
          <a:lstStyle/>
          <a:p>
            <a:r>
              <a:rPr lang="pt-BR" b="1" dirty="0"/>
              <a:t>Memori terbagi atas dua macam, yaitu </a:t>
            </a:r>
            <a:r>
              <a:rPr lang="pt-BR" b="1" dirty="0" smtClean="0"/>
              <a:t>;</a:t>
            </a:r>
            <a:endParaRPr lang="id-ID" b="1" dirty="0" smtClean="0"/>
          </a:p>
          <a:p>
            <a:pPr lvl="2"/>
            <a:r>
              <a:rPr lang="id-ID" sz="2800" b="1" dirty="0" smtClean="0"/>
              <a:t>ROM (Read Only Memory) yaitu memory yang diakses secara random/acak</a:t>
            </a:r>
          </a:p>
          <a:p>
            <a:pPr lvl="2"/>
            <a:r>
              <a:rPr lang="id-ID" sz="2800" b="1" dirty="0" smtClean="0"/>
              <a:t>RAM (Random Access Memory) yaitu memory yang hanya bisa di baca saja, tidak dapat dirubah dan dihapus dan sudah diisi oleh pabrik pembuat komputer</a:t>
            </a:r>
            <a:endParaRPr lang="id-ID"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ROM</a:t>
            </a:r>
            <a:endParaRPr lang="id-ID" dirty="0"/>
          </a:p>
        </p:txBody>
      </p:sp>
      <p:sp>
        <p:nvSpPr>
          <p:cNvPr id="3" name="Content Placeholder 2"/>
          <p:cNvSpPr>
            <a:spLocks noGrp="1"/>
          </p:cNvSpPr>
          <p:nvPr>
            <p:ph idx="1"/>
          </p:nvPr>
        </p:nvSpPr>
        <p:spPr/>
        <p:txBody>
          <a:bodyPr>
            <a:normAutofit fontScale="92500" lnSpcReduction="20000"/>
          </a:bodyPr>
          <a:lstStyle/>
          <a:p>
            <a:r>
              <a:rPr lang="id-ID" b="1" dirty="0"/>
              <a:t>Read Only Memory (ROM), yaitu memori yang hanya bisa dibaca saja, tidak dapat dirubah dan dihapus dan sudah diisi oleh pabrik pembuat komputer. Isi ROM diperlukan pada saat komputer dihidupkan. Perintah yang ada pada ROM sebagian akan dipindahkan ke RAM. Perintah yang ada di ROM antara lain adalah perintah untuk membaca sistem operasi dari disk, perintah untuk mencek semua</a:t>
            </a:r>
            <a:r>
              <a:rPr lang="id-ID" b="1" i="1" dirty="0"/>
              <a:t> </a:t>
            </a:r>
            <a:r>
              <a:rPr lang="id-ID" b="1" dirty="0"/>
              <a:t>peralatan yang ada di unit sistem dan perintah untuk menampilkan pesan di layar. Isi ROM tidak akan hilang meskipun tidak ada aliran listrik</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Macam Macam ROM</a:t>
            </a:r>
            <a:endParaRPr lang="id-ID" dirty="0"/>
          </a:p>
        </p:txBody>
      </p:sp>
      <p:sp>
        <p:nvSpPr>
          <p:cNvPr id="3" name="Content Placeholder 2"/>
          <p:cNvSpPr>
            <a:spLocks noGrp="1"/>
          </p:cNvSpPr>
          <p:nvPr>
            <p:ph idx="1"/>
          </p:nvPr>
        </p:nvSpPr>
        <p:spPr/>
        <p:txBody>
          <a:bodyPr>
            <a:normAutofit fontScale="70000" lnSpcReduction="20000"/>
          </a:bodyPr>
          <a:lstStyle/>
          <a:p>
            <a:r>
              <a:rPr lang="id-ID" sz="3400" b="1" dirty="0"/>
              <a:t>PROM (Programable ROM), yaitu ROM yang bisa kita program kembali dengan catatan hanya boleh satu kali perubahan setelah itu tidak dapat lagi diprogram</a:t>
            </a:r>
            <a:r>
              <a:rPr lang="id-ID" sz="3400" b="1" dirty="0" smtClean="0"/>
              <a:t>.</a:t>
            </a:r>
          </a:p>
          <a:p>
            <a:r>
              <a:rPr lang="id-ID" sz="3400" b="1" dirty="0"/>
              <a:t>RPROM (Re-Programable ROM), merupakan perkembangan dari versi PROM dimana kita dapat melakukan perubahan berulangkali sesuai dengan yang </a:t>
            </a:r>
            <a:r>
              <a:rPr lang="id-ID" sz="3400" b="1" dirty="0" smtClean="0"/>
              <a:t>diinginkan</a:t>
            </a:r>
          </a:p>
          <a:p>
            <a:r>
              <a:rPr lang="id-ID" sz="3400" b="1" dirty="0"/>
              <a:t>EPROM (Erasable Program ROM), merupakan ROM yangdapat kita hapus dan program kembali, tapi cara penghapusannya dengan menggunakan sinar ultraviolet.</a:t>
            </a:r>
            <a:r>
              <a:rPr lang="id-ID" sz="3400" dirty="0" smtClean="0"/>
              <a:t> </a:t>
            </a:r>
            <a:endParaRPr lang="id-ID" sz="3400" b="1" dirty="0" smtClean="0"/>
          </a:p>
          <a:p>
            <a:r>
              <a:rPr lang="id-ID" sz="3400" b="1" dirty="0" smtClean="0"/>
              <a:t>EEPROM </a:t>
            </a:r>
            <a:r>
              <a:rPr lang="id-ID" sz="3400" b="1" dirty="0"/>
              <a:t>(Electrically Erasable Program ROM), perkembangan mutakhir dari ROM dimana kita dapat mengubahdan menghapus program ROM dengan menggunakan teknikelektrik. EEPROM ini merupakan jenis yang paling banyak digunakan saat </a:t>
            </a:r>
            <a:r>
              <a:rPr lang="id-ID" sz="3400" b="1" dirty="0" smtClean="0"/>
              <a:t>ini</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Jenis RAM</a:t>
            </a:r>
            <a:endParaRPr lang="id-ID" dirty="0"/>
          </a:p>
        </p:txBody>
      </p:sp>
      <p:sp>
        <p:nvSpPr>
          <p:cNvPr id="3" name="Content Placeholder 2"/>
          <p:cNvSpPr>
            <a:spLocks noGrp="1"/>
          </p:cNvSpPr>
          <p:nvPr>
            <p:ph idx="1"/>
          </p:nvPr>
        </p:nvSpPr>
        <p:spPr/>
        <p:txBody>
          <a:bodyPr>
            <a:normAutofit fontScale="92500" lnSpcReduction="20000"/>
          </a:bodyPr>
          <a:lstStyle/>
          <a:p>
            <a:r>
              <a:rPr lang="en-US" b="1" dirty="0"/>
              <a:t>SRAM</a:t>
            </a:r>
            <a:r>
              <a:rPr lang="en-US" dirty="0"/>
              <a:t> </a:t>
            </a:r>
            <a:r>
              <a:rPr lang="en-US" b="1" dirty="0"/>
              <a:t>(Static Random Access Memory</a:t>
            </a:r>
            <a:r>
              <a:rPr lang="en-US" b="1" dirty="0" smtClean="0"/>
              <a:t>)</a:t>
            </a:r>
            <a:r>
              <a:rPr lang="id-ID" b="1" dirty="0" smtClean="0"/>
              <a:t> </a:t>
            </a:r>
            <a:r>
              <a:rPr lang="id-ID" dirty="0"/>
              <a:t>RAM yang digunakan sebagai memori tambahan yang tersembunyi</a:t>
            </a:r>
            <a:r>
              <a:rPr lang="id-ID" dirty="0" smtClean="0"/>
              <a:t>.</a:t>
            </a:r>
          </a:p>
          <a:p>
            <a:r>
              <a:rPr lang="id-ID" b="1" dirty="0"/>
              <a:t>EDORAM ( Extended Data Out Dynamic Random Accses Memory </a:t>
            </a:r>
            <a:r>
              <a:rPr lang="id-ID" b="1" dirty="0" smtClean="0"/>
              <a:t>) </a:t>
            </a:r>
            <a:r>
              <a:rPr lang="id-ID" dirty="0" smtClean="0"/>
              <a:t>Yaitu</a:t>
            </a:r>
            <a:r>
              <a:rPr lang="id-ID" dirty="0"/>
              <a:t>, RAM yang kepingannya terdiri dari 72 pin dan umumnya pada PC yang menggunakan prosesor intel Pentium 1 dan AMD ke- 5 dan ke- 6.RAM jenis ini harus dipasang pada socketnya dalam jumlah genap ( minimal terdiri dari 2 keping ).Dan memiliki Bus Speed sebesar 66 Mhz atau PC 66</a:t>
            </a:r>
            <a:endParaRPr lang="id-ID" dirty="0" smtClean="0"/>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b="1" dirty="0"/>
              <a:t>SDRAM ( Synchronous Random Acces Memory </a:t>
            </a:r>
            <a:r>
              <a:rPr lang="id-ID" b="1" dirty="0" smtClean="0"/>
              <a:t>)</a:t>
            </a:r>
            <a:r>
              <a:rPr lang="id-ID" b="1" dirty="0"/>
              <a:t> </a:t>
            </a:r>
            <a:r>
              <a:rPr lang="id-ID" dirty="0" smtClean="0"/>
              <a:t>RAM </a:t>
            </a:r>
            <a:r>
              <a:rPr lang="id-ID" dirty="0"/>
              <a:t>yang kemampuan kecepatannya lebih cepat daripada EDORAM dan kepingannya terdiri dari 168 pin.PC denganprosesor intel Pentium 1, Pentium II, Pentium III, AMD ke- 5, AMD ke- 6, AMD ke- 7.Dengan memiliki Bus Speed sebesar 66 Mhz ( PC 66 Mhz ) dan PC 100 </a:t>
            </a:r>
            <a:r>
              <a:rPr lang="id-ID" dirty="0" smtClean="0"/>
              <a:t>Mhz</a:t>
            </a:r>
          </a:p>
          <a:p>
            <a:r>
              <a:rPr lang="id-ID" b="1" dirty="0"/>
              <a:t>DDRAM ( Double Data Rate Random Acces Memory </a:t>
            </a:r>
            <a:r>
              <a:rPr lang="id-ID" b="1" dirty="0" smtClean="0"/>
              <a:t>)</a:t>
            </a:r>
            <a:r>
              <a:rPr lang="id-ID" b="1" dirty="0"/>
              <a:t> </a:t>
            </a:r>
            <a:r>
              <a:rPr lang="id-ID" dirty="0" smtClean="0"/>
              <a:t>RAM </a:t>
            </a:r>
            <a:r>
              <a:rPr lang="id-ID" dirty="0"/>
              <a:t>yang hampir sama dengan SDRAM, namun memiliki kemampuan kerja yang lebih tinggi.Dengan Bus Speed sebesar 133 Mhz atau PC 133 Mhz.Umumnya digunakan pada PC dengan prosesorintel Pentium III, Pentium IV, AMD Duron, AMD Athlon</a:t>
            </a:r>
            <a:endParaRPr lang="id-ID" dirty="0" smtClean="0"/>
          </a:p>
          <a:p>
            <a:endParaRPr lang="id-ID" dirty="0" smtClean="0"/>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b="1" dirty="0"/>
              <a:t>RDRAM ( Rambus Dynamic Random Acces Memory </a:t>
            </a:r>
            <a:r>
              <a:rPr lang="id-ID" b="1" dirty="0" smtClean="0"/>
              <a:t>)</a:t>
            </a:r>
            <a:r>
              <a:rPr lang="id-ID" b="1" dirty="0"/>
              <a:t> </a:t>
            </a:r>
            <a:r>
              <a:rPr lang="id-ID" dirty="0" smtClean="0"/>
              <a:t>RAM </a:t>
            </a:r>
            <a:r>
              <a:rPr lang="id-ID" dirty="0"/>
              <a:t>yang menggunakan RIMM ( Rambus In Line Memory Module ) sebagai socketnya dengan ukuran yang lebih kecil dari DIMM ( Socket yang digunakan untuk SDRAM dan DDRAM ).Dengan Bus Speed sebesar 800 Mhz.Umumnya digunakan pada PC dengan prosesor intel Pentium 1</a:t>
            </a:r>
            <a:r>
              <a:rPr lang="id-ID" dirty="0" smtClean="0"/>
              <a:t>.</a:t>
            </a:r>
          </a:p>
          <a:p>
            <a:r>
              <a:rPr lang="id-ID" b="1" dirty="0"/>
              <a:t>VGRAM ( Video Graphic Random Acces Memory </a:t>
            </a:r>
            <a:r>
              <a:rPr lang="id-ID" b="1" dirty="0" smtClean="0"/>
              <a:t>)</a:t>
            </a:r>
            <a:r>
              <a:rPr lang="id-ID" b="1" dirty="0"/>
              <a:t> </a:t>
            </a:r>
            <a:r>
              <a:rPr lang="id-ID" dirty="0" smtClean="0"/>
              <a:t>RAM </a:t>
            </a:r>
            <a:r>
              <a:rPr lang="id-ID" dirty="0"/>
              <a:t>yang digunakan secara khusus pada video adapter atau video card.Yang berfungsi untuk mendukung video adapter dalam menghasilkan tampilan proses yang sedang atau yang telah berlangsung pada computer.Besarnya kapasitas VGRAM akan menentukan kualitas gambar atau tampilan yang dihasilakan oleh video adapter tersebu</a:t>
            </a:r>
            <a:endParaRPr lang="id-ID" dirty="0" smtClean="0"/>
          </a:p>
          <a:p>
            <a:endParaRPr lang="id-ID" dirty="0" smtClean="0"/>
          </a:p>
          <a:p>
            <a:endParaRPr lang="id-ID"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533</TotalTime>
  <Words>939</Words>
  <Application>Microsoft Office PowerPoint</Application>
  <PresentationFormat>On-screen Show (4:3)</PresentationFormat>
  <Paragraphs>45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Komponen Komponen Komputer</vt:lpstr>
      <vt:lpstr>Memory</vt:lpstr>
      <vt:lpstr>MEMORI INTERNAL</vt:lpstr>
      <vt:lpstr>Macam Macam Memory</vt:lpstr>
      <vt:lpstr>ROM</vt:lpstr>
      <vt:lpstr>Macam Macam ROM</vt:lpstr>
      <vt:lpstr>Jenis Jenis RAM</vt:lpstr>
      <vt:lpstr>Slide 8</vt:lpstr>
      <vt:lpstr>Slide 9</vt:lpstr>
      <vt:lpstr>Cache memory</vt:lpstr>
      <vt:lpstr>MEMORI EKSTERNAL</vt:lpstr>
      <vt:lpstr>Hardisk</vt:lpstr>
      <vt:lpstr>Chipset</vt:lpstr>
      <vt:lpstr>Controller</vt:lpstr>
      <vt:lpstr>FSB (Front Side Bus)</vt:lpstr>
      <vt:lpstr>Slot dan socket</vt:lpstr>
      <vt:lpstr>sekian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Komponen Komponen Komputer</dc:title>
  <dc:creator>acer</dc:creator>
  <cp:lastModifiedBy>acer</cp:lastModifiedBy>
  <cp:revision>2</cp:revision>
  <dcterms:created xsi:type="dcterms:W3CDTF">2014-10-29T16:58:57Z</dcterms:created>
  <dcterms:modified xsi:type="dcterms:W3CDTF">2014-10-30T01:52:11Z</dcterms:modified>
</cp:coreProperties>
</file>