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58" r:id="rId3"/>
    <p:sldId id="263" r:id="rId4"/>
    <p:sldId id="259" r:id="rId5"/>
    <p:sldId id="265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186628-079B-4375-B210-FC915D6C8C2B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C0BEF57-0ED4-4EB6-A2AB-3397353AE0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TEKNOLOGI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TUJUAN PENGANTAR TEKNOLOGI  INFORMASI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TUJUAN UMUM</a:t>
            </a:r>
          </a:p>
          <a:p>
            <a:pPr lvl="1"/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memahami</a:t>
            </a:r>
            <a:r>
              <a:rPr lang="en-US" sz="3200" dirty="0" smtClean="0"/>
              <a:t> </a:t>
            </a:r>
            <a:r>
              <a:rPr lang="en-US" sz="3200" dirty="0" err="1" smtClean="0"/>
              <a:t>konsep-konsep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, </a:t>
            </a:r>
            <a:r>
              <a:rPr lang="en-US" sz="3200" dirty="0" err="1" smtClean="0"/>
              <a:t>komponen-komponennya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aplikasinya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TUJUAN PENGANTAR TEKNOLOGI 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TUJUAN KHUSUS</a:t>
            </a:r>
          </a:p>
          <a:p>
            <a:pPr lvl="1"/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bekal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teknologi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garis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bekal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kuliah-mata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r>
              <a:rPr lang="en-US" sz="3200" dirty="0" smtClean="0"/>
              <a:t> </a:t>
            </a:r>
            <a:r>
              <a:rPr lang="en-US" sz="3200" dirty="0" err="1" smtClean="0"/>
              <a:t>selanjutnya</a:t>
            </a:r>
            <a:r>
              <a:rPr lang="en-US" sz="3200" dirty="0" smtClean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id-ID" dirty="0" smtClean="0"/>
              <a:t>Ujian Akhir Semester (</a:t>
            </a:r>
            <a:r>
              <a:rPr lang="en-US" dirty="0" smtClean="0"/>
              <a:t>UAS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3</a:t>
            </a:r>
            <a:r>
              <a:rPr lang="en-US" dirty="0" smtClean="0"/>
              <a:t>5%</a:t>
            </a:r>
          </a:p>
          <a:p>
            <a:r>
              <a:rPr lang="id-ID" dirty="0" smtClean="0"/>
              <a:t>Ujian Tengah Semester (</a:t>
            </a:r>
            <a:r>
              <a:rPr lang="en-US" dirty="0" smtClean="0"/>
              <a:t>UTS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en-US" dirty="0" smtClean="0"/>
              <a:t>5%</a:t>
            </a:r>
          </a:p>
          <a:p>
            <a:r>
              <a:rPr lang="en-US" dirty="0" smtClean="0"/>
              <a:t>T</a:t>
            </a:r>
            <a:r>
              <a:rPr lang="id-ID" dirty="0" smtClean="0"/>
              <a:t>ugas</a:t>
            </a:r>
            <a:r>
              <a:rPr lang="en-US" dirty="0" smtClean="0"/>
              <a:t> 20%</a:t>
            </a:r>
          </a:p>
          <a:p>
            <a:r>
              <a:rPr lang="en-US" dirty="0" smtClean="0"/>
              <a:t>K</a:t>
            </a:r>
            <a:r>
              <a:rPr lang="id-ID" dirty="0" smtClean="0"/>
              <a:t>ehadiran (Absen)</a:t>
            </a:r>
            <a:r>
              <a:rPr lang="en-US" dirty="0" smtClean="0"/>
              <a:t> 10%</a:t>
            </a:r>
          </a:p>
          <a:p>
            <a:r>
              <a:rPr lang="id-ID" dirty="0" smtClean="0"/>
              <a:t>Ulangan Harian (</a:t>
            </a:r>
            <a:r>
              <a:rPr lang="en-US" dirty="0" smtClean="0"/>
              <a:t>Q</a:t>
            </a:r>
            <a:r>
              <a:rPr lang="id-ID" dirty="0" smtClean="0"/>
              <a:t>uiz)</a:t>
            </a:r>
            <a:r>
              <a:rPr lang="en-US" dirty="0" smtClean="0"/>
              <a:t> 10%</a:t>
            </a:r>
          </a:p>
          <a:p>
            <a:pPr lvl="1"/>
            <a:r>
              <a:rPr lang="en-US" sz="2800" dirty="0" smtClean="0"/>
              <a:t>85 – 100	= A</a:t>
            </a:r>
          </a:p>
          <a:p>
            <a:pPr lvl="1"/>
            <a:r>
              <a:rPr lang="en-US" sz="2800" dirty="0" smtClean="0"/>
              <a:t>70 – 84.9	= B</a:t>
            </a:r>
          </a:p>
          <a:p>
            <a:pPr lvl="1"/>
            <a:r>
              <a:rPr lang="en-US" sz="2800" dirty="0" smtClean="0"/>
              <a:t>55 – 69.9	= C</a:t>
            </a:r>
          </a:p>
          <a:p>
            <a:pPr lvl="1"/>
            <a:r>
              <a:rPr lang="en-US" sz="2800" dirty="0" smtClean="0"/>
              <a:t>40 – 54.9	= D</a:t>
            </a:r>
          </a:p>
          <a:p>
            <a:pPr lvl="1"/>
            <a:r>
              <a:rPr lang="en-US" sz="2800" dirty="0" smtClean="0"/>
              <a:t>0 – 39.9	= 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 MATA 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 numCol="1">
            <a:noAutofit/>
          </a:bodyPr>
          <a:lstStyle/>
          <a:p>
            <a:pPr lvl="0"/>
            <a:r>
              <a:rPr lang="en-US" sz="2800" dirty="0" err="1" smtClean="0"/>
              <a:t>Pendahuluan</a:t>
            </a:r>
            <a:endParaRPr lang="en-US" sz="2800" dirty="0" smtClean="0"/>
          </a:p>
          <a:p>
            <a:pPr lvl="0"/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endParaRPr lang="en-US" sz="2800" dirty="0" smtClean="0"/>
          </a:p>
          <a:p>
            <a:pPr lvl="0"/>
            <a:r>
              <a:rPr lang="en-US" sz="2800" dirty="0" err="1" smtClean="0"/>
              <a:t>Sistem</a:t>
            </a:r>
            <a:r>
              <a:rPr lang="en-US" sz="2800" dirty="0" smtClean="0"/>
              <a:t> Single User</a:t>
            </a:r>
          </a:p>
          <a:p>
            <a:pPr lvl="0"/>
            <a:r>
              <a:rPr lang="en-US" sz="2800" dirty="0" err="1" smtClean="0"/>
              <a:t>Aplikasi</a:t>
            </a:r>
            <a:r>
              <a:rPr lang="en-US" sz="2800" dirty="0" smtClean="0"/>
              <a:t> Single User &amp;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Pengembangannya</a:t>
            </a:r>
            <a:endParaRPr lang="en-US" sz="2800" dirty="0" smtClean="0"/>
          </a:p>
          <a:p>
            <a:pPr lvl="0"/>
            <a:r>
              <a:rPr lang="en-US" sz="2800" dirty="0" err="1" smtClean="0"/>
              <a:t>Sistem</a:t>
            </a:r>
            <a:r>
              <a:rPr lang="en-US" sz="2800" dirty="0" smtClean="0"/>
              <a:t> Multi User</a:t>
            </a:r>
          </a:p>
          <a:p>
            <a:pPr lvl="0"/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000" dirty="0" smtClean="0"/>
          </a:p>
          <a:p>
            <a:pPr lvl="0"/>
            <a:r>
              <a:rPr lang="en-US" sz="2800" dirty="0" smtClean="0"/>
              <a:t>E- 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Information </a:t>
            </a:r>
            <a:r>
              <a:rPr lang="en-US" sz="2400" dirty="0" err="1" smtClean="0"/>
              <a:t>Tecnology</a:t>
            </a:r>
            <a:r>
              <a:rPr lang="en-US" sz="2400" dirty="0" smtClean="0"/>
              <a:t> in Business : </a:t>
            </a:r>
            <a:r>
              <a:rPr lang="en-US" sz="2400" dirty="0" err="1" smtClean="0"/>
              <a:t>Priciples</a:t>
            </a:r>
            <a:r>
              <a:rPr lang="en-US" sz="2400" dirty="0" smtClean="0"/>
              <a:t>, Practices, and Opportunities, </a:t>
            </a:r>
            <a:r>
              <a:rPr lang="en-US" sz="2400" dirty="0" err="1" smtClean="0"/>
              <a:t>Senn</a:t>
            </a:r>
            <a:r>
              <a:rPr lang="en-US" sz="2400" dirty="0" smtClean="0"/>
              <a:t> J.A (1998).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Pengenalan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 Abdul </a:t>
            </a:r>
            <a:r>
              <a:rPr lang="en-US" sz="2400" dirty="0" err="1" smtClean="0"/>
              <a:t>Kadir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: </a:t>
            </a:r>
            <a:r>
              <a:rPr lang="en-US" sz="2400" dirty="0" err="1" smtClean="0"/>
              <a:t>Andi</a:t>
            </a:r>
            <a:r>
              <a:rPr lang="en-US" sz="2400" dirty="0" smtClean="0"/>
              <a:t>, 2003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jilid</a:t>
            </a:r>
            <a:r>
              <a:rPr lang="en-US" sz="2400" dirty="0" smtClean="0"/>
              <a:t> 1, Raymond Macleod, </a:t>
            </a:r>
            <a:r>
              <a:rPr lang="en-US" sz="2400" dirty="0" err="1" smtClean="0"/>
              <a:t>jr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: </a:t>
            </a:r>
            <a:r>
              <a:rPr lang="en-US" sz="2400" dirty="0" err="1" smtClean="0"/>
              <a:t>Prehallindo</a:t>
            </a:r>
            <a:r>
              <a:rPr lang="en-US" sz="2400" dirty="0" smtClean="0"/>
              <a:t>, 2001</a:t>
            </a: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id-ID" sz="2400" dirty="0" smtClean="0"/>
              <a:t>Modul Konsep Sistem Informasi, Endang Rahayu, STMIK Banten Jaya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Organization &amp; </a:t>
            </a:r>
            <a:r>
              <a:rPr lang="en-US" sz="2400" dirty="0" err="1" smtClean="0"/>
              <a:t>Tecnology</a:t>
            </a:r>
            <a:r>
              <a:rPr lang="en-US" sz="2400" dirty="0" smtClean="0"/>
              <a:t> In Networked Enterprise, Loudon Kenneth C &amp; </a:t>
            </a:r>
            <a:r>
              <a:rPr lang="en-US" sz="2400" dirty="0" err="1" smtClean="0"/>
              <a:t>Laudon</a:t>
            </a:r>
            <a:r>
              <a:rPr lang="en-US" sz="2400" dirty="0" smtClean="0"/>
              <a:t> Jane Price, MIS</a:t>
            </a:r>
            <a:r>
              <a:rPr lang="id-ID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sv-SE" sz="2400" dirty="0" smtClean="0"/>
              <a:t>Sistem Teknologi Informasi ; Pendekatan Terintegrasi, Konsep Dasar, Teknologi Aplikasi, Pengembangan &amp; Pengolahan</a:t>
            </a:r>
            <a:r>
              <a:rPr lang="id-ID" sz="2400" dirty="0" smtClean="0"/>
              <a:t>, Jogiyanto.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TERTIB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sandal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Kaos</a:t>
            </a:r>
            <a:r>
              <a:rPr lang="en-US" dirty="0" smtClean="0"/>
              <a:t> </a:t>
            </a:r>
            <a:r>
              <a:rPr lang="en-US" dirty="0" err="1" smtClean="0"/>
              <a:t>diijinkan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Diijinkan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Laptop, notebook,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-an </a:t>
            </a:r>
            <a:r>
              <a:rPr lang="en-US" dirty="0" err="1" smtClean="0"/>
              <a:t>atau</a:t>
            </a:r>
            <a:r>
              <a:rPr lang="en-US" dirty="0" smtClean="0"/>
              <a:t> twitter-an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id-ID" sz="2800" dirty="0" smtClean="0"/>
              <a:t>Apa 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?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id-ID" sz="2800" dirty="0" smtClean="0"/>
              <a:t>Apa </a:t>
            </a:r>
            <a:r>
              <a:rPr lang="en-US" sz="2800" dirty="0" smtClean="0"/>
              <a:t>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id-ID" sz="2800" dirty="0" smtClean="0"/>
              <a:t>Informasi?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id-ID" sz="28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id-ID" sz="2800" dirty="0" smtClean="0"/>
              <a:t>Apa </a:t>
            </a:r>
            <a:r>
              <a:rPr lang="en-US" sz="2800" dirty="0" smtClean="0"/>
              <a:t>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id-ID" sz="2800" dirty="0" smtClean="0"/>
              <a:t>sistem</a:t>
            </a:r>
            <a:r>
              <a:rPr lang="en-US" sz="28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id-ID" sz="2800" dirty="0" smtClean="0"/>
              <a:t>Apa </a:t>
            </a:r>
            <a:r>
              <a:rPr lang="en-US" sz="2800" dirty="0" smtClean="0"/>
              <a:t>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id-ID" sz="2800" dirty="0" smtClean="0"/>
              <a:t>sistem</a:t>
            </a:r>
            <a:r>
              <a:rPr lang="en-US" sz="2800" smtClean="0"/>
              <a:t> </a:t>
            </a:r>
            <a:r>
              <a:rPr lang="id-ID" sz="2800" smtClean="0"/>
              <a:t>informasi</a:t>
            </a:r>
            <a:r>
              <a:rPr lang="id-ID" sz="28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buka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id-ID" sz="2800" dirty="0" smtClean="0"/>
              <a:t>?</a:t>
            </a:r>
            <a:endParaRPr lang="en-US" sz="2800" dirty="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e-mail, </a:t>
            </a:r>
            <a:r>
              <a:rPr lang="en-US" sz="2800" dirty="0" err="1" smtClean="0"/>
              <a:t>akun</a:t>
            </a:r>
            <a:r>
              <a:rPr lang="en-US" sz="2800" dirty="0" smtClean="0"/>
              <a:t> </a:t>
            </a:r>
            <a:r>
              <a:rPr lang="en-US" sz="2800" dirty="0" err="1" smtClean="0"/>
              <a:t>facebook</a:t>
            </a:r>
            <a:r>
              <a:rPr lang="en-US" sz="2800" dirty="0" smtClean="0"/>
              <a:t>, Twitter, </a:t>
            </a:r>
            <a:r>
              <a:rPr lang="en-US" sz="2800" dirty="0" err="1" smtClean="0"/>
              <a:t>akun</a:t>
            </a:r>
            <a:r>
              <a:rPr lang="en-US" sz="2800" dirty="0" smtClean="0"/>
              <a:t> </a:t>
            </a:r>
            <a:r>
              <a:rPr lang="en-US" sz="2800" dirty="0" err="1" smtClean="0"/>
              <a:t>google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?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en-US" sz="2800" dirty="0" err="1" smtClean="0"/>
              <a:t>Pernahkah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dikecewakan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internet? </a:t>
            </a: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526</TotalTime>
  <Words>307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Pengantar TEKNOLOGI INFORMASI</vt:lpstr>
      <vt:lpstr>TUJUAN PENGANTAR TEKNOLOGI  INFORMASI</vt:lpstr>
      <vt:lpstr>TUJUAN PENGANTAR TEKNOLOGI INFORMASI</vt:lpstr>
      <vt:lpstr>PENILAIAN</vt:lpstr>
      <vt:lpstr>ISI MATA KULIAH</vt:lpstr>
      <vt:lpstr>PUSTAKA</vt:lpstr>
      <vt:lpstr>TATA TERTIB</vt:lpstr>
      <vt:lpstr>PRE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DAN TEKNOLOGI INFORMASI</dc:title>
  <dc:creator>leknovi</dc:creator>
  <cp:lastModifiedBy>leknovi</cp:lastModifiedBy>
  <cp:revision>22</cp:revision>
  <dcterms:created xsi:type="dcterms:W3CDTF">2013-10-13T01:12:13Z</dcterms:created>
  <dcterms:modified xsi:type="dcterms:W3CDTF">2016-09-15T14:12:34Z</dcterms:modified>
</cp:coreProperties>
</file>