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870039-A2A7-4489-861E-1AA4E83D5F66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91A636D-AE0B-4F11-B2BC-E407B4385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70039-A2A7-4489-861E-1AA4E83D5F66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A636D-AE0B-4F11-B2BC-E407B4385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7870039-A2A7-4489-861E-1AA4E83D5F66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91A636D-AE0B-4F11-B2BC-E407B4385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70039-A2A7-4489-861E-1AA4E83D5F66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A636D-AE0B-4F11-B2BC-E407B4385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870039-A2A7-4489-861E-1AA4E83D5F66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91A636D-AE0B-4F11-B2BC-E407B4385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70039-A2A7-4489-861E-1AA4E83D5F66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A636D-AE0B-4F11-B2BC-E407B4385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70039-A2A7-4489-861E-1AA4E83D5F66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A636D-AE0B-4F11-B2BC-E407B4385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70039-A2A7-4489-861E-1AA4E83D5F66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A636D-AE0B-4F11-B2BC-E407B4385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870039-A2A7-4489-861E-1AA4E83D5F66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A636D-AE0B-4F11-B2BC-E407B4385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70039-A2A7-4489-861E-1AA4E83D5F66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A636D-AE0B-4F11-B2BC-E407B4385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870039-A2A7-4489-861E-1AA4E83D5F66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1A636D-AE0B-4F11-B2BC-E407B43854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7870039-A2A7-4489-861E-1AA4E83D5F66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1A636D-AE0B-4F11-B2BC-E407B43854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TEKNOLOGI INFORMASI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Pengertian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Komponen</a:t>
            </a:r>
            <a:r>
              <a:rPr lang="en-US" smtClean="0"/>
              <a:t> 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Disamping</a:t>
            </a:r>
            <a:r>
              <a:rPr lang="en-US" dirty="0" smtClean="0"/>
              <a:t> 2 </a:t>
            </a:r>
            <a:r>
              <a:rPr lang="en-US" dirty="0" err="1" smtClean="0"/>
              <a:t>bagian</a:t>
            </a:r>
            <a:r>
              <a:rPr lang="en-US" dirty="0" smtClean="0"/>
              <a:t> (CU </a:t>
            </a:r>
            <a:r>
              <a:rPr lang="en-US" dirty="0" err="1" smtClean="0"/>
              <a:t>dan</a:t>
            </a:r>
            <a:r>
              <a:rPr lang="en-US" dirty="0" smtClean="0"/>
              <a:t> ALU) CPU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simpanan</a:t>
            </a:r>
            <a:r>
              <a:rPr lang="en-US" dirty="0" smtClean="0"/>
              <a:t> yang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disebut</a:t>
            </a:r>
            <a:r>
              <a:rPr lang="en-US" dirty="0" smtClean="0"/>
              <a:t> register.</a:t>
            </a:r>
          </a:p>
          <a:p>
            <a:r>
              <a:rPr lang="en-US" dirty="0" smtClean="0"/>
              <a:t>Register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simpanan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instruksi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data lain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CPU.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</a:t>
            </a:r>
            <a:r>
              <a:rPr lang="en-US" dirty="0" err="1" smtClean="0"/>
              <a:t>penyimpanan</a:t>
            </a:r>
            <a:r>
              <a:rPr lang="en-US" dirty="0" smtClean="0"/>
              <a:t> (</a:t>
            </a:r>
            <a:r>
              <a:rPr lang="en-US" i="1" dirty="0" smtClean="0"/>
              <a:t>memory)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CPU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register yang </a:t>
            </a:r>
            <a:r>
              <a:rPr lang="en-US" dirty="0" err="1" smtClean="0"/>
              <a:t>berukuran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dibutuhkan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program.</a:t>
            </a:r>
          </a:p>
          <a:p>
            <a:r>
              <a:rPr lang="en-US" dirty="0" err="1" smtClean="0"/>
              <a:t>Maka</a:t>
            </a:r>
            <a:r>
              <a:rPr lang="en-US" dirty="0" smtClean="0"/>
              <a:t> CPU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dilengkapi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media </a:t>
            </a:r>
            <a:r>
              <a:rPr lang="en-US" dirty="0" err="1" smtClean="0"/>
              <a:t>penyimpanan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b="1" i="1" dirty="0" smtClean="0"/>
              <a:t>main memory</a:t>
            </a:r>
            <a:r>
              <a:rPr lang="en-US" i="1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i="1" dirty="0" smtClean="0"/>
              <a:t>main storage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i="1" dirty="0" smtClean="0"/>
              <a:t>internal storage/memory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b="1" i="1" dirty="0" smtClean="0"/>
              <a:t>primary storage.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32673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RAM (Random Access Memory) </a:t>
            </a:r>
            <a:r>
              <a:rPr lang="en-US" dirty="0" err="1" smtClean="0"/>
              <a:t>adalah</a:t>
            </a:r>
            <a:r>
              <a:rPr lang="en-US" dirty="0" smtClean="0"/>
              <a:t> memory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media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sementara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RAM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pendukung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pelayan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prosesor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komputing</a:t>
            </a:r>
            <a:r>
              <a:rPr lang="en-US" dirty="0" smtClean="0"/>
              <a:t>.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71" t="30209" r="57833" b="46875"/>
          <a:stretch>
            <a:fillRect/>
          </a:stretch>
        </p:blipFill>
        <p:spPr bwMode="auto">
          <a:xfrm>
            <a:off x="1143000" y="4800600"/>
            <a:ext cx="586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 (Read-Only Memory) </a:t>
            </a:r>
            <a:r>
              <a:rPr lang="en-US" dirty="0" err="1" smtClean="0"/>
              <a:t>adalah</a:t>
            </a:r>
            <a:r>
              <a:rPr lang="en-US" dirty="0" smtClean="0"/>
              <a:t> memory yang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dibaca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diisi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Isi</a:t>
            </a:r>
            <a:r>
              <a:rPr lang="en-US" dirty="0" smtClean="0"/>
              <a:t> ROM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diisi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pabrik</a:t>
            </a:r>
            <a:r>
              <a:rPr lang="en-US" dirty="0" smtClean="0"/>
              <a:t> </a:t>
            </a:r>
            <a:r>
              <a:rPr lang="en-US" dirty="0" err="1" smtClean="0"/>
              <a:t>pembuatnya</a:t>
            </a:r>
            <a:r>
              <a:rPr lang="en-US" dirty="0" smtClean="0"/>
              <a:t>,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i="1" dirty="0" smtClean="0"/>
              <a:t>bootstrap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BIOS (</a:t>
            </a:r>
            <a:r>
              <a:rPr lang="en-US" i="1" dirty="0" smtClean="0"/>
              <a:t>Basic Input Output System)</a:t>
            </a:r>
          </a:p>
          <a:p>
            <a:pPr lvl="1"/>
            <a:r>
              <a:rPr lang="en-US" i="1" dirty="0" smtClean="0"/>
              <a:t>Bootstrap program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 kali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hard disk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i="1" dirty="0" smtClean="0"/>
              <a:t>booting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BIOS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mengoperasikan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input/output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memory/</a:t>
            </a:r>
            <a:br>
              <a:rPr lang="en-US" dirty="0" smtClean="0"/>
            </a:br>
            <a:r>
              <a:rPr lang="en-US" dirty="0" smtClean="0"/>
              <a:t>secondary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memory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simpanan</a:t>
            </a:r>
            <a:r>
              <a:rPr lang="en-US" dirty="0" smtClean="0"/>
              <a:t> yang </a:t>
            </a:r>
            <a:r>
              <a:rPr lang="en-US" dirty="0" err="1" smtClean="0"/>
              <a:t>kapasitasnya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begitu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b="1" i="1" dirty="0" smtClean="0"/>
              <a:t>volatile</a:t>
            </a:r>
            <a:r>
              <a:rPr lang="en-US" dirty="0" smtClean="0"/>
              <a:t> (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hilang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 </a:t>
            </a:r>
            <a:r>
              <a:rPr lang="en-US" dirty="0" err="1" smtClean="0"/>
              <a:t>terputus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diperlukan</a:t>
            </a:r>
            <a:r>
              <a:rPr lang="en-US" dirty="0" smtClean="0"/>
              <a:t> media </a:t>
            </a:r>
            <a:r>
              <a:rPr lang="en-US" dirty="0" err="1" smtClean="0"/>
              <a:t>simpanan</a:t>
            </a:r>
            <a:r>
              <a:rPr lang="en-US" dirty="0" smtClean="0"/>
              <a:t>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i="1" dirty="0" smtClean="0"/>
              <a:t>nonvolatile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program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kurun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external memory/</a:t>
            </a:r>
            <a:br>
              <a:rPr lang="en-US" dirty="0" smtClean="0"/>
            </a:br>
            <a:r>
              <a:rPr lang="en-US" dirty="0" smtClean="0"/>
              <a:t>secondary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Punched Card (</a:t>
            </a:r>
            <a:r>
              <a:rPr lang="en-US" dirty="0" err="1" smtClean="0"/>
              <a:t>kartu</a:t>
            </a:r>
            <a:r>
              <a:rPr lang="en-US" dirty="0" smtClean="0"/>
              <a:t> </a:t>
            </a:r>
            <a:r>
              <a:rPr lang="en-US" dirty="0" err="1" smtClean="0"/>
              <a:t>plong</a:t>
            </a:r>
            <a:r>
              <a:rPr lang="en-US" dirty="0" smtClean="0"/>
              <a:t>) </a:t>
            </a:r>
            <a:r>
              <a:rPr lang="en-US" dirty="0" err="1" smtClean="0"/>
              <a:t>dan</a:t>
            </a:r>
            <a:r>
              <a:rPr lang="en-US" dirty="0" smtClean="0"/>
              <a:t> Paper tape (pita </a:t>
            </a:r>
            <a:r>
              <a:rPr lang="en-US" dirty="0" err="1" smtClean="0"/>
              <a:t>kertas</a:t>
            </a:r>
            <a:r>
              <a:rPr lang="en-US" dirty="0" smtClean="0"/>
              <a:t>) – 1880-an</a:t>
            </a:r>
          </a:p>
          <a:p>
            <a:r>
              <a:rPr lang="en-US" dirty="0" smtClean="0"/>
              <a:t>Magnetic tape (pita </a:t>
            </a:r>
            <a:r>
              <a:rPr lang="en-US" dirty="0" err="1" smtClean="0"/>
              <a:t>magnetik</a:t>
            </a:r>
            <a:r>
              <a:rPr lang="en-US" dirty="0" smtClean="0"/>
              <a:t>) - 1950</a:t>
            </a:r>
          </a:p>
          <a:p>
            <a:r>
              <a:rPr lang="en-US" dirty="0" smtClean="0"/>
              <a:t>Magnetic disk (disk magnetic) – 1960</a:t>
            </a:r>
          </a:p>
          <a:p>
            <a:pPr lvl="1"/>
            <a:r>
              <a:rPr lang="en-US" dirty="0" smtClean="0"/>
              <a:t>Floppy disk</a:t>
            </a:r>
          </a:p>
          <a:p>
            <a:pPr lvl="1"/>
            <a:r>
              <a:rPr lang="en-US" dirty="0" smtClean="0"/>
              <a:t>Micro disk</a:t>
            </a:r>
          </a:p>
          <a:p>
            <a:r>
              <a:rPr lang="en-US" dirty="0" smtClean="0"/>
              <a:t>Hard Disk (disk </a:t>
            </a:r>
            <a:r>
              <a:rPr lang="en-US" dirty="0" err="1" smtClean="0"/>
              <a:t>keras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Removable disk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Input device (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data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masukan</a:t>
            </a:r>
            <a:r>
              <a:rPr lang="en-US" dirty="0" smtClean="0"/>
              <a:t> program/</a:t>
            </a:r>
            <a:r>
              <a:rPr lang="en-US" dirty="0" err="1" smtClean="0"/>
              <a:t>perintah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Keyboard</a:t>
            </a:r>
          </a:p>
          <a:p>
            <a:pPr lvl="1"/>
            <a:r>
              <a:rPr lang="en-US" dirty="0" smtClean="0"/>
              <a:t>Pointing device (</a:t>
            </a: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i="1" dirty="0" smtClean="0"/>
              <a:t>mouse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Scanner</a:t>
            </a:r>
          </a:p>
          <a:p>
            <a:pPr lvl="1"/>
            <a:r>
              <a:rPr lang="en-US" dirty="0" smtClean="0"/>
              <a:t>Sensor</a:t>
            </a:r>
          </a:p>
          <a:p>
            <a:pPr lvl="1"/>
            <a:r>
              <a:rPr lang="en-US" dirty="0" smtClean="0"/>
              <a:t>Voice recognizer</a:t>
            </a:r>
          </a:p>
          <a:p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</a:t>
            </a:r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input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(output). Yang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smtClean="0"/>
              <a:t>terminal.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device (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) </a:t>
            </a:r>
            <a:r>
              <a:rPr lang="id-ID" dirty="0" smtClean="0"/>
              <a:t>adalah perangkat/peralatan yang kita gunakan untuk menampilkan hasil pengolahan data atau perintah yang dilakukan oleh komputer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Hardcopy device (</a:t>
            </a:r>
            <a:r>
              <a:rPr lang="en-US" dirty="0" err="1" smtClean="0"/>
              <a:t>contoh</a:t>
            </a:r>
            <a:r>
              <a:rPr lang="en-US" dirty="0" smtClean="0"/>
              <a:t>: printer)</a:t>
            </a:r>
          </a:p>
          <a:p>
            <a:pPr lvl="2"/>
            <a:r>
              <a:rPr lang="en-US" dirty="0" smtClean="0"/>
              <a:t>Dot matrix printer</a:t>
            </a:r>
          </a:p>
          <a:p>
            <a:pPr lvl="2"/>
            <a:r>
              <a:rPr lang="en-US" dirty="0" smtClean="0"/>
              <a:t>Inkjet printer</a:t>
            </a:r>
          </a:p>
          <a:p>
            <a:pPr lvl="2"/>
            <a:r>
              <a:rPr lang="en-US" dirty="0" smtClean="0"/>
              <a:t>Thermal printer</a:t>
            </a:r>
          </a:p>
          <a:p>
            <a:pPr lvl="2"/>
            <a:r>
              <a:rPr lang="en-US" dirty="0" smtClean="0"/>
              <a:t>Laser printer</a:t>
            </a:r>
          </a:p>
          <a:p>
            <a:pPr lvl="1"/>
            <a:r>
              <a:rPr lang="en-US" dirty="0" smtClean="0"/>
              <a:t>Softcopy device (</a:t>
            </a:r>
            <a:r>
              <a:rPr lang="en-US" dirty="0" err="1" smtClean="0"/>
              <a:t>contoh</a:t>
            </a:r>
            <a:r>
              <a:rPr lang="en-US" dirty="0" smtClean="0"/>
              <a:t>: monitor)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Communication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perantara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penyampaian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pengirim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yang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Telekomunikasi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pengaruh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data.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</a:t>
            </a:r>
            <a:r>
              <a:rPr lang="en-US" i="1" dirty="0" smtClean="0"/>
              <a:t>network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(network)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Network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paling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alat-alat</a:t>
            </a:r>
            <a:r>
              <a:rPr lang="en-US" dirty="0" smtClean="0"/>
              <a:t>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yang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pemesanan</a:t>
            </a:r>
            <a:r>
              <a:rPr lang="en-US" dirty="0" smtClean="0"/>
              <a:t> </a:t>
            </a:r>
            <a:r>
              <a:rPr lang="en-US" dirty="0" err="1" smtClean="0"/>
              <a:t>tiket</a:t>
            </a:r>
            <a:r>
              <a:rPr lang="en-US" dirty="0" smtClean="0"/>
              <a:t> </a:t>
            </a:r>
            <a:r>
              <a:rPr lang="en-US" dirty="0" err="1" smtClean="0"/>
              <a:t>pesawat</a:t>
            </a:r>
            <a:r>
              <a:rPr lang="en-US" dirty="0" smtClean="0"/>
              <a:t> </a:t>
            </a:r>
            <a:r>
              <a:rPr lang="en-US" dirty="0" err="1" smtClean="0"/>
              <a:t>terbang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online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i="1" dirty="0" smtClean="0"/>
              <a:t>computer network,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puluhan</a:t>
            </a:r>
            <a:r>
              <a:rPr lang="en-US" dirty="0" smtClean="0"/>
              <a:t>,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ratusan</a:t>
            </a:r>
            <a:r>
              <a:rPr lang="en-US" dirty="0" smtClean="0"/>
              <a:t> terminal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yang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481329"/>
            <a:ext cx="5334000" cy="37764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4400" dirty="0" err="1" smtClean="0"/>
              <a:t>Apa</a:t>
            </a:r>
            <a:r>
              <a:rPr lang="en-US" sz="4400" dirty="0" smtClean="0"/>
              <a:t> </a:t>
            </a:r>
            <a:r>
              <a:rPr lang="en-US" sz="4400" dirty="0" err="1" smtClean="0"/>
              <a:t>itu</a:t>
            </a:r>
            <a:r>
              <a:rPr lang="en-US" sz="4400" dirty="0" smtClean="0"/>
              <a:t> </a:t>
            </a:r>
            <a:r>
              <a:rPr lang="en-US" sz="4400" dirty="0" err="1" smtClean="0"/>
              <a:t>Teknologi</a:t>
            </a:r>
            <a:r>
              <a:rPr lang="en-US" sz="4400" dirty="0" smtClean="0"/>
              <a:t>?</a:t>
            </a:r>
          </a:p>
          <a:p>
            <a:pPr lvl="0"/>
            <a:endParaRPr lang="en-US" sz="4400" dirty="0" smtClean="0"/>
          </a:p>
          <a:p>
            <a:pPr lvl="0"/>
            <a:r>
              <a:rPr lang="en-US" sz="4400" dirty="0" err="1" smtClean="0"/>
              <a:t>Apa</a:t>
            </a:r>
            <a:r>
              <a:rPr lang="en-US" sz="4400" dirty="0" smtClean="0"/>
              <a:t> </a:t>
            </a:r>
            <a:r>
              <a:rPr lang="en-US" sz="4400" dirty="0" err="1" smtClean="0"/>
              <a:t>itu</a:t>
            </a:r>
            <a:r>
              <a:rPr lang="en-US" sz="4400" dirty="0" smtClean="0"/>
              <a:t> </a:t>
            </a:r>
            <a:r>
              <a:rPr lang="en-US" sz="4400" dirty="0" err="1" smtClean="0"/>
              <a:t>Informasi</a:t>
            </a:r>
            <a:r>
              <a:rPr lang="en-US" sz="4400" dirty="0" smtClean="0"/>
              <a:t>?</a:t>
            </a:r>
          </a:p>
          <a:p>
            <a:pPr lvl="0"/>
            <a:endParaRPr lang="en-US" sz="4400" dirty="0" smtClean="0"/>
          </a:p>
          <a:p>
            <a:pPr lvl="0"/>
            <a:r>
              <a:rPr lang="en-US" sz="4400" dirty="0" err="1" smtClean="0"/>
              <a:t>Apa</a:t>
            </a:r>
            <a:r>
              <a:rPr lang="en-US" sz="4400" dirty="0" smtClean="0"/>
              <a:t> </a:t>
            </a:r>
            <a:r>
              <a:rPr lang="en-US" sz="4400" dirty="0" err="1" smtClean="0"/>
              <a:t>itu</a:t>
            </a:r>
            <a:r>
              <a:rPr lang="en-US" sz="4400" dirty="0" smtClean="0"/>
              <a:t> </a:t>
            </a:r>
            <a:r>
              <a:rPr lang="en-US" sz="4400" dirty="0" err="1" smtClean="0"/>
              <a:t>teknologi</a:t>
            </a:r>
            <a:r>
              <a:rPr lang="en-US" sz="4400" dirty="0" smtClean="0"/>
              <a:t> </a:t>
            </a:r>
            <a:r>
              <a:rPr lang="en-US" sz="4400" dirty="0" err="1" smtClean="0"/>
              <a:t>informasi</a:t>
            </a:r>
            <a:r>
              <a:rPr lang="en-US" sz="4400" dirty="0" smtClean="0"/>
              <a:t>?</a:t>
            </a:r>
          </a:p>
          <a:p>
            <a:endParaRPr lang="en-US" sz="4400" dirty="0"/>
          </a:p>
        </p:txBody>
      </p:sp>
      <p:pic>
        <p:nvPicPr>
          <p:cNvPr id="6" name="Picture 2" descr="doc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2667000" cy="4873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Communication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 err="1" smtClean="0"/>
              <a:t>Peralatan</a:t>
            </a:r>
            <a:r>
              <a:rPr lang="en-US" dirty="0" smtClean="0"/>
              <a:t> </a:t>
            </a:r>
            <a:r>
              <a:rPr lang="en-US" dirty="0" err="1" smtClean="0"/>
              <a:t>komunikasi</a:t>
            </a:r>
            <a:r>
              <a:rPr lang="en-US" dirty="0" smtClean="0"/>
              <a:t> 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bermacam-macam</a:t>
            </a:r>
            <a:r>
              <a:rPr lang="en-US" dirty="0" smtClean="0"/>
              <a:t> </a:t>
            </a:r>
            <a:r>
              <a:rPr lang="en-US" dirty="0" err="1" smtClean="0"/>
              <a:t>diantaranya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:</a:t>
            </a:r>
          </a:p>
          <a:p>
            <a:pPr lvl="1" fontAlgn="base"/>
            <a:r>
              <a:rPr lang="en-US" b="1" dirty="0" smtClean="0"/>
              <a:t>Modem (</a:t>
            </a:r>
            <a:r>
              <a:rPr lang="en-US" b="1" i="1" dirty="0" smtClean="0"/>
              <a:t>modulator-demodulator</a:t>
            </a:r>
            <a:r>
              <a:rPr lang="en-US" b="1" dirty="0" smtClean="0"/>
              <a:t>), wireless modem</a:t>
            </a:r>
          </a:p>
          <a:p>
            <a:pPr lvl="1" fontAlgn="base"/>
            <a:r>
              <a:rPr lang="en-US" b="1" dirty="0" smtClean="0"/>
              <a:t>Network card</a:t>
            </a:r>
          </a:p>
          <a:p>
            <a:pPr lvl="1" fontAlgn="base"/>
            <a:r>
              <a:rPr lang="en-US" b="1" dirty="0" smtClean="0"/>
              <a:t>HUB</a:t>
            </a:r>
          </a:p>
          <a:p>
            <a:pPr lvl="1" fontAlgn="base"/>
            <a:r>
              <a:rPr lang="en-US" b="1" dirty="0" smtClean="0"/>
              <a:t>Wireless access point</a:t>
            </a:r>
          </a:p>
          <a:p>
            <a:pPr lvl="1" fontAlgn="base"/>
            <a:r>
              <a:rPr lang="en-US" b="1" dirty="0" smtClean="0"/>
              <a:t>Router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Pembagian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1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maksimal</a:t>
            </a:r>
            <a:r>
              <a:rPr lang="en-US" dirty="0" smtClean="0"/>
              <a:t> 5 </a:t>
            </a:r>
            <a:r>
              <a:rPr lang="en-US" dirty="0" err="1" smtClean="0"/>
              <a:t>orang</a:t>
            </a:r>
            <a:endParaRPr lang="en-US" dirty="0" smtClean="0"/>
          </a:p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pPr lvl="1"/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tentukan</a:t>
            </a:r>
            <a:r>
              <a:rPr lang="en-US" dirty="0" smtClean="0"/>
              <a:t>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persetujuan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: </a:t>
            </a:r>
            <a:r>
              <a:rPr lang="en-US" dirty="0" smtClean="0"/>
              <a:t>APPLE, MOBILE Games, </a:t>
            </a:r>
            <a:r>
              <a:rPr lang="en-US" dirty="0" err="1" smtClean="0"/>
              <a:t>Alat</a:t>
            </a:r>
            <a:r>
              <a:rPr lang="en-US" dirty="0" smtClean="0"/>
              <a:t> Input </a:t>
            </a:r>
            <a:r>
              <a:rPr lang="en-US" dirty="0" err="1" smtClean="0"/>
              <a:t>terkini</a:t>
            </a:r>
            <a:r>
              <a:rPr lang="en-US" dirty="0" smtClean="0"/>
              <a:t>, Linux,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Bobot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100</a:t>
            </a:r>
          </a:p>
          <a:p>
            <a:r>
              <a:rPr lang="en-US" dirty="0" err="1" smtClean="0"/>
              <a:t>Penilaian</a:t>
            </a:r>
            <a:endParaRPr lang="en-US" dirty="0" smtClean="0"/>
          </a:p>
          <a:p>
            <a:pPr lvl="1"/>
            <a:r>
              <a:rPr lang="en-US" dirty="0" smtClean="0"/>
              <a:t>20% </a:t>
            </a:r>
            <a:r>
              <a:rPr lang="en-US" dirty="0" err="1" smtClean="0"/>
              <a:t>keaktifan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pPr lvl="1"/>
            <a:r>
              <a:rPr lang="en-US" dirty="0" smtClean="0"/>
              <a:t>20% </a:t>
            </a:r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 smtClean="0"/>
          </a:p>
          <a:p>
            <a:pPr lvl="1"/>
            <a:r>
              <a:rPr lang="en-US" dirty="0" smtClean="0"/>
              <a:t>60%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you </a:t>
            </a:r>
            <a:br>
              <a:rPr lang="en-US" dirty="0" smtClean="0"/>
            </a:br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" name="Picture Placeholder 22" descr="https://encrypted-tbn0.gstatic.com/images?q=tbn:ANd9GcRTKPZv6sdqxI8nwW2Vq1jHzrZ6JKqvFljD4SsPg6aUfMbfY6ozHQ"/>
          <p:cNvPicPr>
            <a:picLocks noGrp="1"/>
          </p:cNvPicPr>
          <p:nvPr>
            <p:ph type="pic" idx="1"/>
          </p:nvPr>
        </p:nvPicPr>
        <p:blipFill>
          <a:blip r:embed="rId2">
            <a:lum contrast="10000"/>
          </a:blip>
          <a:srcRect t="19" b="19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err="1" smtClean="0"/>
              <a:t>Teknologi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yang </a:t>
            </a:r>
            <a:r>
              <a:rPr lang="en-US" sz="3200" dirty="0" err="1" smtClean="0"/>
              <a:t>meningkatkan</a:t>
            </a:r>
            <a:r>
              <a:rPr lang="en-US" sz="3200" dirty="0" smtClean="0"/>
              <a:t>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tambah</a:t>
            </a:r>
            <a:r>
              <a:rPr lang="en-US" sz="3200" dirty="0" smtClean="0"/>
              <a:t>, </a:t>
            </a:r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tersebut</a:t>
            </a:r>
            <a:r>
              <a:rPr lang="en-US" sz="3200" dirty="0" smtClean="0"/>
              <a:t> </a:t>
            </a:r>
            <a:r>
              <a:rPr lang="en-US" sz="3200" dirty="0" err="1" smtClean="0"/>
              <a:t>menggunakan</a:t>
            </a:r>
            <a:r>
              <a:rPr lang="en-US" sz="3200" dirty="0" smtClean="0"/>
              <a:t>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menghasilkan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,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dihasilkan</a:t>
            </a:r>
            <a:r>
              <a:rPr lang="en-US" sz="3200" dirty="0" smtClean="0"/>
              <a:t>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terpisah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produk</a:t>
            </a:r>
            <a:r>
              <a:rPr lang="en-US" sz="3200" dirty="0" smtClean="0"/>
              <a:t> lain yang </a:t>
            </a:r>
            <a:r>
              <a:rPr lang="en-US" sz="3200" dirty="0" err="1" smtClean="0"/>
              <a:t>telah</a:t>
            </a:r>
            <a:r>
              <a:rPr lang="en-US" sz="3200" dirty="0" smtClean="0"/>
              <a:t> </a:t>
            </a:r>
            <a:r>
              <a:rPr lang="en-US" sz="3200" dirty="0" err="1" smtClean="0"/>
              <a:t>ada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karena</a:t>
            </a:r>
            <a:r>
              <a:rPr lang="en-US" sz="3200" dirty="0" smtClean="0"/>
              <a:t> </a:t>
            </a:r>
            <a:r>
              <a:rPr lang="en-US" sz="3200" dirty="0" err="1" smtClean="0"/>
              <a:t>itu</a:t>
            </a:r>
            <a:r>
              <a:rPr lang="en-US" sz="3200" dirty="0" smtClean="0"/>
              <a:t> </a:t>
            </a:r>
            <a:r>
              <a:rPr lang="en-US" sz="3200" dirty="0" err="1" smtClean="0"/>
              <a:t>menjadi</a:t>
            </a:r>
            <a:r>
              <a:rPr lang="en-US" sz="3200" dirty="0" smtClean="0"/>
              <a:t> </a:t>
            </a:r>
            <a:r>
              <a:rPr lang="en-US" sz="3200" dirty="0" err="1" smtClean="0"/>
              <a:t>bagian</a:t>
            </a:r>
            <a:r>
              <a:rPr lang="en-US" sz="3200" dirty="0" smtClean="0"/>
              <a:t> integral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sistem</a:t>
            </a:r>
            <a:r>
              <a:rPr lang="en-US" sz="3200" dirty="0" smtClean="0"/>
              <a:t> (</a:t>
            </a:r>
            <a:r>
              <a:rPr lang="en-US" sz="3200" dirty="0" err="1" smtClean="0"/>
              <a:t>Miarso</a:t>
            </a:r>
            <a:r>
              <a:rPr lang="en-US" sz="3200" dirty="0" smtClean="0"/>
              <a:t> 2007 : 62)</a:t>
            </a:r>
          </a:p>
          <a:p>
            <a:r>
              <a:rPr lang="en-US" sz="3200" dirty="0" smtClean="0"/>
              <a:t>Wikipedia: </a:t>
            </a:r>
            <a:r>
              <a:rPr lang="en-US" sz="3200" dirty="0" err="1" smtClean="0"/>
              <a:t>Teknologi</a:t>
            </a:r>
            <a:r>
              <a:rPr lang="en-US" sz="3200" dirty="0" smtClean="0"/>
              <a:t> </a:t>
            </a:r>
            <a:r>
              <a:rPr lang="en-US" sz="3200" dirty="0" err="1" smtClean="0"/>
              <a:t>adalah</a:t>
            </a:r>
            <a:r>
              <a:rPr lang="en-US" sz="3200" dirty="0" smtClean="0"/>
              <a:t> </a:t>
            </a:r>
            <a:r>
              <a:rPr lang="en-US" sz="3200" dirty="0" err="1" smtClean="0"/>
              <a:t>keseluruhan</a:t>
            </a:r>
            <a:r>
              <a:rPr lang="en-US" sz="3200" dirty="0" smtClean="0"/>
              <a:t> </a:t>
            </a:r>
            <a:r>
              <a:rPr lang="en-US" sz="3200" dirty="0" err="1" smtClean="0"/>
              <a:t>sarana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> </a:t>
            </a:r>
            <a:r>
              <a:rPr lang="en-US" sz="3200" dirty="0" err="1" smtClean="0"/>
              <a:t>menyediakan</a:t>
            </a:r>
            <a:r>
              <a:rPr lang="en-US" sz="3200" dirty="0" smtClean="0"/>
              <a:t> </a:t>
            </a:r>
            <a:r>
              <a:rPr lang="en-US" sz="3200" dirty="0" err="1" smtClean="0"/>
              <a:t>barang-barang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diperlukan</a:t>
            </a:r>
            <a:r>
              <a:rPr lang="en-US" sz="3200" dirty="0" smtClean="0"/>
              <a:t> </a:t>
            </a:r>
            <a:r>
              <a:rPr lang="en-US" sz="3200" dirty="0" err="1" smtClean="0"/>
              <a:t>bagi</a:t>
            </a:r>
            <a:r>
              <a:rPr lang="en-US" sz="3200" dirty="0" smtClean="0"/>
              <a:t> </a:t>
            </a:r>
            <a:r>
              <a:rPr lang="en-US" sz="3200" dirty="0" err="1" smtClean="0"/>
              <a:t>kelangsungan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kenyamanan</a:t>
            </a:r>
            <a:r>
              <a:rPr lang="en-US" sz="3200" dirty="0" smtClean="0"/>
              <a:t> </a:t>
            </a:r>
            <a:r>
              <a:rPr lang="en-US" sz="3200" dirty="0" err="1" smtClean="0"/>
              <a:t>hidup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sv-SE" dirty="0" smtClean="0"/>
              <a:t>Informasi adalah data yang telah diolah menjadi sebuah bentuk yang berarti bagi penerimanya dan bermanfaat dalam pengambilan keputusan saat ini atau saat mendatang (Davis).</a:t>
            </a:r>
          </a:p>
          <a:p>
            <a:r>
              <a:rPr lang="sv-SE" dirty="0" smtClean="0"/>
              <a:t>Informasi adalah data yang telah diproses sedemikian rupa sehingga meningkatkan pengetahuan seseorang yang menggunakan data tersebut (McFadden, dkk)</a:t>
            </a:r>
            <a:r>
              <a:rPr lang="en-US" sz="2800" dirty="0" smtClean="0"/>
              <a:t> </a:t>
            </a:r>
          </a:p>
          <a:p>
            <a:r>
              <a:rPr lang="en-US" sz="2800" b="1" dirty="0" err="1" smtClean="0"/>
              <a:t>Informasi</a:t>
            </a:r>
            <a:r>
              <a:rPr lang="en-US" sz="2800" b="1" dirty="0" smtClean="0"/>
              <a:t> : </a:t>
            </a:r>
            <a:r>
              <a:rPr lang="en-US" sz="2800" b="1" i="1" u="sng" dirty="0" smtClean="0"/>
              <a:t>data</a:t>
            </a:r>
            <a:r>
              <a:rPr lang="en-US" sz="2800" b="1" dirty="0" smtClean="0"/>
              <a:t>  yang </a:t>
            </a:r>
            <a:r>
              <a:rPr lang="en-US" sz="2800" b="1" dirty="0" err="1" smtClean="0"/>
              <a:t>telah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diorganisir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sehingga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memberi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arti</a:t>
            </a:r>
            <a:r>
              <a:rPr lang="en-US" sz="2800" b="1" dirty="0" smtClean="0"/>
              <a:t>.</a:t>
            </a:r>
          </a:p>
          <a:p>
            <a:r>
              <a:rPr lang="en-US" sz="2800" b="1" dirty="0" err="1" smtClean="0"/>
              <a:t>Informasi</a:t>
            </a:r>
            <a:r>
              <a:rPr lang="en-US" sz="2800" b="1" dirty="0" smtClean="0"/>
              <a:t> : </a:t>
            </a:r>
            <a:r>
              <a:rPr lang="en-US" sz="2800" b="1" dirty="0" err="1" smtClean="0"/>
              <a:t>hasil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pengolahan</a:t>
            </a:r>
            <a:r>
              <a:rPr lang="en-US" sz="2800" b="1" dirty="0" smtClean="0"/>
              <a:t> </a:t>
            </a:r>
            <a:r>
              <a:rPr lang="en-US" sz="2800" b="1" i="1" u="sng" dirty="0" smtClean="0"/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Data adalah deskripsi tentang benda, kejadian, aktifitas dan transaksi yang tidak mempunyai makna atau tidak berpengaruh secara langsung kepada pemakai </a:t>
            </a:r>
          </a:p>
          <a:p>
            <a:r>
              <a:rPr lang="en-US" sz="2800" dirty="0" smtClean="0"/>
              <a:t>Data : </a:t>
            </a:r>
            <a:r>
              <a:rPr lang="en-US" sz="2800" dirty="0" err="1" smtClean="0"/>
              <a:t>fakta</a:t>
            </a:r>
            <a:r>
              <a:rPr lang="en-US" sz="2800" dirty="0" smtClean="0"/>
              <a:t> </a:t>
            </a:r>
            <a:r>
              <a:rPr lang="en-US" sz="2800" dirty="0" err="1" smtClean="0"/>
              <a:t>mentah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just">
              <a:defRPr/>
            </a:pPr>
            <a:r>
              <a:rPr lang="en-US" sz="2000" dirty="0" err="1" smtClean="0"/>
              <a:t>Menurut</a:t>
            </a:r>
            <a:r>
              <a:rPr lang="en-US" sz="2000" dirty="0" smtClean="0"/>
              <a:t> Martin (1999),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 (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keras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perangkat</a:t>
            </a:r>
            <a:r>
              <a:rPr lang="en-US" sz="2000" dirty="0" smtClean="0"/>
              <a:t> </a:t>
            </a:r>
            <a:r>
              <a:rPr lang="en-US" sz="2000" dirty="0" err="1" smtClean="0"/>
              <a:t>lunak</a:t>
            </a:r>
            <a:r>
              <a:rPr lang="en-US" sz="2000" dirty="0" smtClean="0"/>
              <a:t>)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memproses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menyimpan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, </a:t>
            </a:r>
            <a:r>
              <a:rPr lang="en-US" sz="2000" dirty="0" err="1" smtClean="0"/>
              <a:t>melainkan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mencakup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mengirim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.</a:t>
            </a:r>
          </a:p>
          <a:p>
            <a:pPr marL="274320" indent="-274320" algn="just">
              <a:defRPr/>
            </a:pPr>
            <a:r>
              <a:rPr lang="en-US" sz="2000" dirty="0" smtClean="0"/>
              <a:t>Williams </a:t>
            </a:r>
            <a:r>
              <a:rPr lang="en-US" sz="2000" dirty="0" err="1" smtClean="0"/>
              <a:t>dan</a:t>
            </a:r>
            <a:r>
              <a:rPr lang="en-US" sz="2000" dirty="0" smtClean="0"/>
              <a:t> Sawyer (2003), </a:t>
            </a:r>
            <a:r>
              <a:rPr lang="en-US" sz="2000" dirty="0" err="1" smtClean="0"/>
              <a:t>mengungkapkan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menggabungkan</a:t>
            </a:r>
            <a:r>
              <a:rPr lang="en-US" sz="2000" dirty="0" smtClean="0"/>
              <a:t> </a:t>
            </a:r>
            <a:r>
              <a:rPr lang="en-US" sz="2000" dirty="0" err="1" smtClean="0"/>
              <a:t>komputasi</a:t>
            </a:r>
            <a:r>
              <a:rPr lang="en-US" sz="2000" dirty="0" smtClean="0"/>
              <a:t> (</a:t>
            </a:r>
            <a:r>
              <a:rPr lang="en-US" sz="2000" dirty="0" err="1" smtClean="0"/>
              <a:t>komputer</a:t>
            </a:r>
            <a:r>
              <a:rPr lang="en-US" sz="2000" dirty="0" smtClean="0"/>
              <a:t>)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jalur</a:t>
            </a:r>
            <a:r>
              <a:rPr lang="en-US" sz="2000" dirty="0" smtClean="0"/>
              <a:t> </a:t>
            </a:r>
            <a:r>
              <a:rPr lang="en-US" sz="2000" dirty="0" err="1" smtClean="0"/>
              <a:t>komunikasi</a:t>
            </a:r>
            <a:r>
              <a:rPr lang="en-US" sz="2000" dirty="0" smtClean="0"/>
              <a:t> </a:t>
            </a:r>
            <a:r>
              <a:rPr lang="en-US" sz="2000" dirty="0" err="1" smtClean="0"/>
              <a:t>kecepatan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membawa</a:t>
            </a:r>
            <a:r>
              <a:rPr lang="en-US" sz="2000" dirty="0" smtClean="0"/>
              <a:t> data, </a:t>
            </a:r>
            <a:r>
              <a:rPr lang="en-US" sz="2000" dirty="0" err="1" smtClean="0"/>
              <a:t>suara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video.</a:t>
            </a:r>
          </a:p>
          <a:p>
            <a:pPr marL="274320" indent="-274320" algn="just">
              <a:defRPr/>
            </a:pP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pengolahan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penyaluran</a:t>
            </a:r>
            <a:r>
              <a:rPr lang="en-US" sz="2000" dirty="0" smtClean="0"/>
              <a:t> data/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batas-batas</a:t>
            </a:r>
            <a:r>
              <a:rPr lang="en-US" sz="2000" dirty="0" smtClean="0"/>
              <a:t> </a:t>
            </a: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(</a:t>
            </a:r>
            <a:r>
              <a:rPr lang="en-US" sz="2000" dirty="0" err="1" smtClean="0"/>
              <a:t>Richardus</a:t>
            </a:r>
            <a:r>
              <a:rPr lang="en-US" sz="2000" dirty="0" smtClean="0"/>
              <a:t> </a:t>
            </a:r>
            <a:r>
              <a:rPr lang="en-US" sz="2000" dirty="0" err="1" smtClean="0"/>
              <a:t>Eko</a:t>
            </a:r>
            <a:r>
              <a:rPr lang="en-US" sz="2000" dirty="0" smtClean="0"/>
              <a:t> </a:t>
            </a:r>
            <a:r>
              <a:rPr lang="en-US" sz="2000" dirty="0" err="1" smtClean="0"/>
              <a:t>Indrajit</a:t>
            </a:r>
            <a:r>
              <a:rPr lang="en-US" sz="2000" dirty="0" smtClean="0"/>
              <a:t>, 2001).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Hardware</a:t>
            </a:r>
          </a:p>
          <a:p>
            <a:pPr algn="ctr"/>
            <a:r>
              <a:rPr lang="en-US" sz="4400" dirty="0" smtClean="0"/>
              <a:t>Software</a:t>
            </a:r>
          </a:p>
          <a:p>
            <a:pPr algn="ctr"/>
            <a:r>
              <a:rPr lang="en-US" sz="4400" dirty="0" err="1" smtClean="0"/>
              <a:t>Brainware</a:t>
            </a:r>
            <a:endParaRPr lang="en-US" sz="4400" dirty="0" smtClean="0"/>
          </a:p>
          <a:p>
            <a:pPr algn="ctr">
              <a:buNone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Processing Unit(CPU)</a:t>
            </a:r>
          </a:p>
          <a:p>
            <a:r>
              <a:rPr lang="en-US" dirty="0" smtClean="0"/>
              <a:t>Media </a:t>
            </a:r>
            <a:r>
              <a:rPr lang="en-US" dirty="0" err="1" smtClean="0"/>
              <a:t>Penyimpanan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Memory</a:t>
            </a:r>
          </a:p>
          <a:p>
            <a:r>
              <a:rPr lang="en-US" dirty="0" smtClean="0"/>
              <a:t>Input Device (</a:t>
            </a:r>
            <a:r>
              <a:rPr lang="en-US" dirty="0" err="1" smtClean="0"/>
              <a:t>Peralatan</a:t>
            </a:r>
            <a:r>
              <a:rPr lang="en-US" dirty="0" smtClean="0"/>
              <a:t> Input)</a:t>
            </a:r>
          </a:p>
          <a:p>
            <a:r>
              <a:rPr lang="en-US" dirty="0" smtClean="0"/>
              <a:t>Output Device (</a:t>
            </a:r>
            <a:r>
              <a:rPr lang="en-US" dirty="0" err="1" smtClean="0"/>
              <a:t>Peralatan</a:t>
            </a:r>
            <a:r>
              <a:rPr lang="en-US" dirty="0" smtClean="0"/>
              <a:t> Output)</a:t>
            </a:r>
          </a:p>
          <a:p>
            <a:r>
              <a:rPr lang="en-US" dirty="0" smtClean="0"/>
              <a:t>Communication Device (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100" dirty="0" err="1" smtClean="0"/>
              <a:t>Komponen</a:t>
            </a:r>
            <a:r>
              <a:rPr lang="en-US" sz="3100" dirty="0" smtClean="0"/>
              <a:t> CPU : </a:t>
            </a:r>
          </a:p>
          <a:p>
            <a:pPr lvl="1"/>
            <a:r>
              <a:rPr lang="en-US" sz="3100" i="1" dirty="0" smtClean="0"/>
              <a:t>Control Unit </a:t>
            </a:r>
            <a:r>
              <a:rPr lang="en-US" sz="3100" dirty="0" smtClean="0"/>
              <a:t>(CU) </a:t>
            </a:r>
            <a:r>
              <a:rPr lang="en-US" sz="3100" dirty="0" err="1" smtClean="0"/>
              <a:t>bertugas</a:t>
            </a:r>
            <a:r>
              <a:rPr lang="en-US" sz="3100" dirty="0" smtClean="0"/>
              <a:t> </a:t>
            </a:r>
            <a:r>
              <a:rPr lang="en-US" sz="3100" dirty="0" err="1" smtClean="0"/>
              <a:t>mengartikan</a:t>
            </a:r>
            <a:r>
              <a:rPr lang="en-US" sz="3100" dirty="0" smtClean="0"/>
              <a:t> </a:t>
            </a:r>
            <a:r>
              <a:rPr lang="en-US" sz="3100" dirty="0" err="1" smtClean="0"/>
              <a:t>instruksi-instruksi</a:t>
            </a:r>
            <a:r>
              <a:rPr lang="en-US" sz="3100" dirty="0" smtClean="0"/>
              <a:t> </a:t>
            </a:r>
            <a:r>
              <a:rPr lang="en-US" sz="3100" dirty="0" err="1" smtClean="0"/>
              <a:t>dari</a:t>
            </a:r>
            <a:r>
              <a:rPr lang="en-US" sz="3100" dirty="0" smtClean="0"/>
              <a:t> program </a:t>
            </a:r>
            <a:r>
              <a:rPr lang="en-US" sz="3100" dirty="0" err="1" smtClean="0"/>
              <a:t>komputer</a:t>
            </a:r>
            <a:r>
              <a:rPr lang="en-US" sz="3100" dirty="0" smtClean="0"/>
              <a:t>, </a:t>
            </a:r>
            <a:r>
              <a:rPr lang="en-US" sz="3100" dirty="0" err="1" smtClean="0"/>
              <a:t>membawa</a:t>
            </a:r>
            <a:r>
              <a:rPr lang="en-US" sz="3100" dirty="0" smtClean="0"/>
              <a:t> data </a:t>
            </a:r>
            <a:r>
              <a:rPr lang="en-US" sz="3100" dirty="0" err="1" smtClean="0"/>
              <a:t>dari</a:t>
            </a:r>
            <a:r>
              <a:rPr lang="en-US" sz="3100" dirty="0" smtClean="0"/>
              <a:t> </a:t>
            </a:r>
            <a:r>
              <a:rPr lang="en-US" sz="3100" dirty="0" err="1" smtClean="0"/>
              <a:t>alat</a:t>
            </a:r>
            <a:r>
              <a:rPr lang="en-US" sz="3100" dirty="0" smtClean="0"/>
              <a:t> input </a:t>
            </a:r>
            <a:r>
              <a:rPr lang="en-US" sz="3100" dirty="0" err="1" smtClean="0"/>
              <a:t>ke</a:t>
            </a:r>
            <a:r>
              <a:rPr lang="en-US" sz="3100" dirty="0" smtClean="0"/>
              <a:t> main memory </a:t>
            </a:r>
            <a:r>
              <a:rPr lang="en-US" sz="3100" dirty="0" err="1" smtClean="0"/>
              <a:t>mengambil</a:t>
            </a:r>
            <a:r>
              <a:rPr lang="en-US" sz="3100" dirty="0" smtClean="0"/>
              <a:t> data </a:t>
            </a:r>
            <a:r>
              <a:rPr lang="en-US" sz="3100" dirty="0" err="1" smtClean="0"/>
              <a:t>dari</a:t>
            </a:r>
            <a:r>
              <a:rPr lang="en-US" sz="3100" dirty="0" smtClean="0"/>
              <a:t> main memory </a:t>
            </a:r>
            <a:r>
              <a:rPr lang="en-US" sz="3100" dirty="0" err="1" smtClean="0"/>
              <a:t>untuk</a:t>
            </a:r>
            <a:r>
              <a:rPr lang="en-US" sz="3100" dirty="0" smtClean="0"/>
              <a:t> </a:t>
            </a:r>
            <a:r>
              <a:rPr lang="en-US" sz="3100" dirty="0" err="1" smtClean="0"/>
              <a:t>diolah</a:t>
            </a:r>
            <a:r>
              <a:rPr lang="en-US" sz="3100" dirty="0" smtClean="0"/>
              <a:t>.</a:t>
            </a:r>
          </a:p>
          <a:p>
            <a:pPr lvl="1"/>
            <a:r>
              <a:rPr lang="en-US" sz="3100" i="1" dirty="0" err="1" smtClean="0"/>
              <a:t>Arithmatic</a:t>
            </a:r>
            <a:r>
              <a:rPr lang="en-US" sz="3100" i="1" dirty="0" smtClean="0"/>
              <a:t> Logic Unit  </a:t>
            </a:r>
            <a:r>
              <a:rPr lang="en-US" sz="3100" dirty="0" smtClean="0"/>
              <a:t>(ALU) </a:t>
            </a:r>
            <a:r>
              <a:rPr lang="en-US" sz="3100" dirty="0" err="1" smtClean="0"/>
              <a:t>bertugas</a:t>
            </a:r>
            <a:r>
              <a:rPr lang="en-US" sz="3100" dirty="0" smtClean="0"/>
              <a:t> </a:t>
            </a:r>
            <a:r>
              <a:rPr lang="en-US" sz="3100" dirty="0" err="1" smtClean="0"/>
              <a:t>melakukan</a:t>
            </a:r>
            <a:r>
              <a:rPr lang="en-US" sz="3100" dirty="0" smtClean="0"/>
              <a:t> </a:t>
            </a:r>
            <a:r>
              <a:rPr lang="en-US" sz="3100" dirty="0" err="1" smtClean="0"/>
              <a:t>semua</a:t>
            </a:r>
            <a:r>
              <a:rPr lang="en-US" sz="3100" dirty="0" smtClean="0"/>
              <a:t> </a:t>
            </a:r>
            <a:r>
              <a:rPr lang="en-US" sz="3100" dirty="0" err="1" smtClean="0"/>
              <a:t>perhitungan</a:t>
            </a:r>
            <a:r>
              <a:rPr lang="en-US" sz="3100" dirty="0" smtClean="0"/>
              <a:t> </a:t>
            </a:r>
            <a:r>
              <a:rPr lang="en-US" sz="3100" dirty="0" err="1" smtClean="0"/>
              <a:t>aritmatika</a:t>
            </a:r>
            <a:r>
              <a:rPr lang="en-US" sz="3100" dirty="0" smtClean="0"/>
              <a:t> </a:t>
            </a:r>
            <a:r>
              <a:rPr lang="en-US" sz="3100" dirty="0" err="1" smtClean="0"/>
              <a:t>atau</a:t>
            </a:r>
            <a:r>
              <a:rPr lang="en-US" sz="3100" dirty="0" smtClean="0"/>
              <a:t> </a:t>
            </a:r>
            <a:r>
              <a:rPr lang="en-US" sz="3100" dirty="0" err="1" smtClean="0"/>
              <a:t>matematika</a:t>
            </a:r>
            <a:r>
              <a:rPr lang="en-US" sz="3100" dirty="0" smtClean="0"/>
              <a:t> yang </a:t>
            </a:r>
            <a:r>
              <a:rPr lang="en-US" sz="3100" dirty="0" err="1" smtClean="0"/>
              <a:t>terjadi</a:t>
            </a:r>
            <a:r>
              <a:rPr lang="en-US" sz="3100" dirty="0" smtClean="0"/>
              <a:t> </a:t>
            </a:r>
            <a:r>
              <a:rPr lang="en-US" sz="3100" dirty="0" err="1" smtClean="0"/>
              <a:t>sesuai</a:t>
            </a:r>
            <a:r>
              <a:rPr lang="en-US" sz="3100" dirty="0" smtClean="0"/>
              <a:t> </a:t>
            </a:r>
            <a:r>
              <a:rPr lang="en-US" sz="3100" dirty="0" err="1" smtClean="0"/>
              <a:t>dengan</a:t>
            </a:r>
            <a:r>
              <a:rPr lang="en-US" sz="3100" dirty="0" smtClean="0"/>
              <a:t> </a:t>
            </a:r>
            <a:r>
              <a:rPr lang="en-US" sz="3100" dirty="0" err="1" smtClean="0"/>
              <a:t>instruksi</a:t>
            </a:r>
            <a:r>
              <a:rPr lang="en-US" sz="3100" dirty="0" smtClean="0"/>
              <a:t> program.</a:t>
            </a:r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591</TotalTime>
  <Words>923</Words>
  <Application>Microsoft Office PowerPoint</Application>
  <PresentationFormat>On-screen Show (4:3)</PresentationFormat>
  <Paragraphs>104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Opulent</vt:lpstr>
      <vt:lpstr>TEKNOLOGI INFORMASI</vt:lpstr>
      <vt:lpstr>Slide 2</vt:lpstr>
      <vt:lpstr>Teknologi</vt:lpstr>
      <vt:lpstr>Informasi</vt:lpstr>
      <vt:lpstr>Data</vt:lpstr>
      <vt:lpstr>Teknologi Informasi</vt:lpstr>
      <vt:lpstr>Komponen teknologi informasi</vt:lpstr>
      <vt:lpstr>hardware</vt:lpstr>
      <vt:lpstr>Cpu</vt:lpstr>
      <vt:lpstr>CPU</vt:lpstr>
      <vt:lpstr>Media penyimpanan (memory)</vt:lpstr>
      <vt:lpstr>Main memory</vt:lpstr>
      <vt:lpstr>Main memory</vt:lpstr>
      <vt:lpstr>external memory/ secondary memory</vt:lpstr>
      <vt:lpstr>external memory/ secondary memory</vt:lpstr>
      <vt:lpstr>Input device</vt:lpstr>
      <vt:lpstr>OUTPUT device</vt:lpstr>
      <vt:lpstr>Communication device</vt:lpstr>
      <vt:lpstr>Jaringan kerja (network)</vt:lpstr>
      <vt:lpstr>Network Communication device</vt:lpstr>
      <vt:lpstr>Tugas kelompok</vt:lpstr>
      <vt:lpstr>See you  next week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TEKNOLOGI INFORMASI</dc:title>
  <dc:creator>leknovi</dc:creator>
  <cp:lastModifiedBy>leknovi</cp:lastModifiedBy>
  <cp:revision>50</cp:revision>
  <dcterms:created xsi:type="dcterms:W3CDTF">2014-09-10T05:33:23Z</dcterms:created>
  <dcterms:modified xsi:type="dcterms:W3CDTF">2015-09-07T10:46:18Z</dcterms:modified>
</cp:coreProperties>
</file>