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4A30F5-99BD-416A-9B5E-C19DB2DB7E1A}" type="datetimeFigureOut">
              <a:rPr lang="id-ID" smtClean="0"/>
              <a:t>30/10/2014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FBE0C6-A430-4991-B4AB-0373CDC5496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 </a:t>
            </a:r>
            <a:r>
              <a:rPr lang="id-ID" b="1" dirty="0"/>
              <a:t>Partisi dan Format Harddisk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FAT </a:t>
            </a:r>
            <a:r>
              <a:rPr lang="id-ID" dirty="0"/>
              <a:t>32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Panjang </a:t>
            </a:r>
            <a:r>
              <a:rPr lang="sv-SE" dirty="0"/>
              <a:t>entry pada tabel alokasi adalah 32 bit </a:t>
            </a:r>
          </a:p>
          <a:p>
            <a:r>
              <a:rPr lang="id-ID" dirty="0" smtClean="0"/>
              <a:t>Ukuran </a:t>
            </a:r>
            <a:r>
              <a:rPr lang="id-ID" dirty="0"/>
              <a:t>cluster 4KB </a:t>
            </a:r>
          </a:p>
          <a:p>
            <a:r>
              <a:rPr lang="fi-FI" dirty="0" smtClean="0"/>
              <a:t>Ukuran </a:t>
            </a:r>
            <a:r>
              <a:rPr lang="fi-FI" dirty="0"/>
              <a:t>partisi maksimum 2 Terrabyte </a:t>
            </a:r>
          </a:p>
          <a:p>
            <a:r>
              <a:rPr lang="id-ID" dirty="0" smtClean="0"/>
              <a:t>Penggunaan </a:t>
            </a:r>
            <a:r>
              <a:rPr lang="id-ID" dirty="0"/>
              <a:t>ruang penyimpanan lebih efisien </a:t>
            </a:r>
          </a:p>
          <a:p>
            <a:r>
              <a:rPr lang="id-ID" dirty="0" smtClean="0"/>
              <a:t>Mendukung </a:t>
            </a:r>
            <a:r>
              <a:rPr lang="id-ID" dirty="0"/>
              <a:t>penggunaan nama file yang panjang (maks. 256)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NTFS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Menggunakan </a:t>
            </a:r>
            <a:r>
              <a:rPr lang="id-ID" dirty="0"/>
              <a:t>skema direktori B-Tree untuk pencatatan lokasi cluster file </a:t>
            </a:r>
          </a:p>
          <a:p>
            <a:r>
              <a:rPr lang="id-ID" dirty="0" smtClean="0"/>
              <a:t>Informasi </a:t>
            </a:r>
            <a:r>
              <a:rPr lang="id-ID" dirty="0"/>
              <a:t>cluster file disimpan bersama dalam clusternya, tidak hanya mengandalkan data pada FAT </a:t>
            </a:r>
          </a:p>
          <a:p>
            <a:r>
              <a:rPr lang="id-ID" dirty="0" smtClean="0"/>
              <a:t>Ukuran </a:t>
            </a:r>
            <a:r>
              <a:rPr lang="id-ID" dirty="0"/>
              <a:t>cluster disesuaikan dengan ukuran partisi. </a:t>
            </a:r>
          </a:p>
          <a:p>
            <a:r>
              <a:rPr lang="id-ID" dirty="0" smtClean="0"/>
              <a:t>Memiliki </a:t>
            </a:r>
            <a:r>
              <a:rPr lang="id-ID" dirty="0"/>
              <a:t>Access Control List </a:t>
            </a:r>
          </a:p>
          <a:p>
            <a:r>
              <a:rPr lang="id-ID" dirty="0" smtClean="0"/>
              <a:t>File </a:t>
            </a:r>
            <a:r>
              <a:rPr lang="id-ID" dirty="0"/>
              <a:t>Compression terintegrasi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Partisi </a:t>
            </a:r>
            <a:r>
              <a:rPr lang="id-ID" dirty="0"/>
              <a:t>Hardisk dengan DOS/Fixed Disk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id-ID" dirty="0"/>
          </a:p>
          <a:p>
            <a:r>
              <a:rPr lang="id-ID" dirty="0"/>
              <a:t>Fixed Disk (fdisk) merupakan tool pada DOS untuk melakukan </a:t>
            </a:r>
          </a:p>
          <a:p>
            <a:pPr lvl="1"/>
            <a:r>
              <a:rPr lang="id-ID" dirty="0" smtClean="0"/>
              <a:t>Membuat </a:t>
            </a:r>
            <a:r>
              <a:rPr lang="id-ID" dirty="0"/>
              <a:t>partisi utama (</a:t>
            </a:r>
            <a:r>
              <a:rPr lang="id-ID" i="1" dirty="0"/>
              <a:t>Primary), partisi tambahan (extended) yang diisi dengan logical Drive </a:t>
            </a:r>
          </a:p>
          <a:p>
            <a:pPr lvl="1"/>
            <a:r>
              <a:rPr lang="id-ID" dirty="0" smtClean="0"/>
              <a:t>Mengatur </a:t>
            </a:r>
            <a:r>
              <a:rPr lang="id-ID" dirty="0"/>
              <a:t>Partisi yang Aktif </a:t>
            </a:r>
          </a:p>
          <a:p>
            <a:pPr lvl="1"/>
            <a:r>
              <a:rPr lang="id-ID" dirty="0" smtClean="0"/>
              <a:t>Menghapus </a:t>
            </a:r>
            <a:r>
              <a:rPr lang="id-ID" dirty="0"/>
              <a:t>Partisi Utama (</a:t>
            </a:r>
            <a:r>
              <a:rPr lang="id-ID" i="1" dirty="0"/>
              <a:t>Primary), Partisi Tambahan (Extended), Logical Drive, maupun partisi Non-Dos (Selain FAT32) </a:t>
            </a:r>
          </a:p>
          <a:p>
            <a:pPr lvl="1"/>
            <a:r>
              <a:rPr lang="id-ID" dirty="0" smtClean="0"/>
              <a:t>Menampilkan </a:t>
            </a:r>
            <a:r>
              <a:rPr lang="id-ID" dirty="0"/>
              <a:t>seluruh partisi yang dibuat </a:t>
            </a:r>
          </a:p>
          <a:p>
            <a:r>
              <a:rPr lang="id-ID" dirty="0" smtClean="0"/>
              <a:t>Untuk </a:t>
            </a:r>
            <a:r>
              <a:rPr lang="id-ID" dirty="0"/>
              <a:t>mempartisi Harddisk menggunakan fdisk, diperlukan </a:t>
            </a:r>
            <a:r>
              <a:rPr lang="id-ID" i="1" dirty="0"/>
              <a:t>start up disk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78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Partisi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686404"/>
          </a:xfrm>
        </p:spPr>
        <p:txBody>
          <a:bodyPr>
            <a:noAutofit/>
          </a:bodyPr>
          <a:lstStyle/>
          <a:p>
            <a:endParaRPr lang="id-ID" sz="2000" dirty="0"/>
          </a:p>
          <a:p>
            <a:r>
              <a:rPr lang="id-ID" sz="2100" dirty="0" smtClean="0"/>
              <a:t>Merupakan </a:t>
            </a:r>
            <a:r>
              <a:rPr lang="id-ID" sz="2100" b="1" dirty="0" smtClean="0"/>
              <a:t>pembagian ruang secara logik pada harddisk untuk penyimpanan informasi </a:t>
            </a:r>
          </a:p>
          <a:p>
            <a:r>
              <a:rPr lang="id-ID" sz="2100" dirty="0" smtClean="0"/>
              <a:t>Pada satu harddisk (ruang fisik) dapat dibuat beberapa partisi (ruang logik) </a:t>
            </a:r>
          </a:p>
          <a:p>
            <a:r>
              <a:rPr lang="id-ID" sz="2100" dirty="0" smtClean="0"/>
              <a:t>Sejumlah Partisi pada harddisk dapat memiliki format (File System) yang berbeda </a:t>
            </a:r>
          </a:p>
          <a:p>
            <a:r>
              <a:rPr lang="id-ID" sz="2100" dirty="0" smtClean="0"/>
              <a:t>Informasi untuk pembacaan setiap partisi disimpan pada Master Boot Record (Partition Table) </a:t>
            </a:r>
          </a:p>
          <a:p>
            <a:r>
              <a:rPr lang="id-ID" sz="2100" dirty="0" smtClean="0"/>
              <a:t>Setiap partisi memiliki Boot Record sendiri-sendiri yang terletak pada sektor awal tiap partisi </a:t>
            </a:r>
          </a:p>
          <a:p>
            <a:r>
              <a:rPr lang="id-ID" sz="2100" dirty="0" smtClean="0"/>
              <a:t>Tools untuk Partisi Harddisk: </a:t>
            </a:r>
          </a:p>
          <a:p>
            <a:pPr lvl="1"/>
            <a:r>
              <a:rPr lang="id-ID" sz="2100" dirty="0" smtClean="0"/>
              <a:t>Fixed Disk (fdisk) dari DOS </a:t>
            </a:r>
          </a:p>
          <a:p>
            <a:pPr lvl="1"/>
            <a:r>
              <a:rPr lang="id-ID" sz="2100" dirty="0" smtClean="0"/>
              <a:t>Aplikasi Utility: </a:t>
            </a:r>
          </a:p>
          <a:p>
            <a:pPr lvl="2"/>
            <a:r>
              <a:rPr lang="id-ID" sz="2100" dirty="0" smtClean="0"/>
              <a:t>Partition Manager </a:t>
            </a:r>
          </a:p>
          <a:p>
            <a:pPr lvl="2"/>
            <a:r>
              <a:rPr lang="id-ID" sz="2100" dirty="0" smtClean="0"/>
              <a:t>Partition Magic </a:t>
            </a:r>
          </a:p>
          <a:p>
            <a:endParaRPr lang="id-ID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Struktur </a:t>
            </a:r>
            <a:r>
              <a:rPr lang="id-ID" dirty="0"/>
              <a:t>Penyimpanan </a:t>
            </a:r>
          </a:p>
        </p:txBody>
      </p:sp>
      <p:pic>
        <p:nvPicPr>
          <p:cNvPr id="1026" name="Picture 2" descr="C:\Users\acer\Pictures\Pngantar Hardware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724775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Master </a:t>
            </a:r>
            <a:r>
              <a:rPr lang="id-ID" dirty="0"/>
              <a:t>Boot Record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Merupakan </a:t>
            </a:r>
            <a:r>
              <a:rPr lang="id-ID" dirty="0"/>
              <a:t>sejumlah informasi yang disimpan pada sektor pertama (</a:t>
            </a:r>
            <a:r>
              <a:rPr lang="id-ID" i="1" dirty="0"/>
              <a:t>Boot Sector, cylinder 0, head 0, sector 1) pada media disk (harddisk, disket) </a:t>
            </a:r>
          </a:p>
          <a:p>
            <a:r>
              <a:rPr lang="id-ID" dirty="0" smtClean="0"/>
              <a:t>MBR </a:t>
            </a:r>
            <a:r>
              <a:rPr lang="id-ID" dirty="0"/>
              <a:t>berisi: </a:t>
            </a:r>
          </a:p>
          <a:p>
            <a:pPr lvl="1"/>
            <a:r>
              <a:rPr lang="fi-FI" dirty="0" smtClean="0"/>
              <a:t>Jenis </a:t>
            </a:r>
            <a:r>
              <a:rPr lang="fi-FI" dirty="0"/>
              <a:t>dan lokasi Sistem Operasi </a:t>
            </a:r>
          </a:p>
          <a:p>
            <a:pPr lvl="1"/>
            <a:r>
              <a:rPr lang="id-ID" dirty="0" smtClean="0"/>
              <a:t>Tabel </a:t>
            </a:r>
            <a:r>
              <a:rPr lang="id-ID" dirty="0"/>
              <a:t>Partisi, berisi: </a:t>
            </a:r>
          </a:p>
          <a:p>
            <a:pPr lvl="2"/>
            <a:r>
              <a:rPr lang="id-ID" dirty="0" smtClean="0"/>
              <a:t>Format </a:t>
            </a:r>
            <a:r>
              <a:rPr lang="id-ID" dirty="0"/>
              <a:t>Partisi </a:t>
            </a:r>
          </a:p>
          <a:p>
            <a:pPr lvl="2"/>
            <a:r>
              <a:rPr lang="id-ID" dirty="0" smtClean="0"/>
              <a:t>Ukuran </a:t>
            </a:r>
            <a:r>
              <a:rPr lang="id-ID" dirty="0"/>
              <a:t>Partisi </a:t>
            </a:r>
          </a:p>
          <a:p>
            <a:pPr lvl="2"/>
            <a:r>
              <a:rPr lang="fi-FI" dirty="0" smtClean="0"/>
              <a:t>Alamat </a:t>
            </a:r>
            <a:r>
              <a:rPr lang="fi-FI" dirty="0"/>
              <a:t>dari lokasi sektor awal partisi </a:t>
            </a:r>
          </a:p>
          <a:p>
            <a:pPr lvl="1"/>
            <a:r>
              <a:rPr lang="id-ID" dirty="0" smtClean="0"/>
              <a:t>Program </a:t>
            </a:r>
            <a:r>
              <a:rPr lang="id-ID" dirty="0"/>
              <a:t>untuk membaca Boot Record tiap partisi (Boot Loader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Partisi </a:t>
            </a:r>
            <a:r>
              <a:rPr lang="id-ID" dirty="0"/>
              <a:t>pada DOS/Windows </a:t>
            </a:r>
          </a:p>
        </p:txBody>
      </p:sp>
      <p:pic>
        <p:nvPicPr>
          <p:cNvPr id="2050" name="Picture 2" descr="C:\Users\acer\Pictures\Pngantar Hardware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1476378"/>
            <a:ext cx="6996140" cy="502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File </a:t>
            </a:r>
            <a:r>
              <a:rPr lang="id-ID" b="1" dirty="0"/>
              <a:t>System </a:t>
            </a:r>
            <a:endParaRPr lang="id-ID" dirty="0"/>
          </a:p>
        </p:txBody>
      </p:sp>
      <p:pic>
        <p:nvPicPr>
          <p:cNvPr id="3074" name="Picture 2" descr="C:\Users\acer\Pictures\Pngantar Hardware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85818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Cluster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Merupakan </a:t>
            </a:r>
            <a:r>
              <a:rPr lang="id-ID" dirty="0"/>
              <a:t>satuan logikal untuk penyimpanan file pada harddisk </a:t>
            </a:r>
          </a:p>
          <a:p>
            <a:r>
              <a:rPr lang="id-ID" dirty="0" smtClean="0"/>
              <a:t>File </a:t>
            </a:r>
            <a:r>
              <a:rPr lang="id-ID" dirty="0"/>
              <a:t>yang disimpan pada media, dapat menempati satu atau lebih cluster, dan satu cluster hanya berisi bagian dari satu file </a:t>
            </a:r>
          </a:p>
          <a:p>
            <a:r>
              <a:rPr lang="id-ID" dirty="0" smtClean="0"/>
              <a:t>Ukuran </a:t>
            </a:r>
            <a:r>
              <a:rPr lang="id-ID" dirty="0"/>
              <a:t>cluster bervariasi, bergantung pada panjang entry dari File Allocation Table yang mencatat alokasi cluster </a:t>
            </a:r>
          </a:p>
          <a:p>
            <a:r>
              <a:rPr lang="id-ID" dirty="0" smtClean="0"/>
              <a:t>Satu </a:t>
            </a:r>
            <a:r>
              <a:rPr lang="id-ID" dirty="0"/>
              <a:t>cluster dapat terdiri dari beberapa sector, dan satu sector berukuran 512 byte </a:t>
            </a:r>
          </a:p>
          <a:p>
            <a:r>
              <a:rPr lang="id-ID" dirty="0" smtClean="0"/>
              <a:t>Jumlah </a:t>
            </a:r>
            <a:r>
              <a:rPr lang="id-ID" dirty="0"/>
              <a:t>Cluster maximum pada FAT File System adalah 65.525 cluster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File </a:t>
            </a:r>
            <a:r>
              <a:rPr lang="id-ID" b="1" dirty="0"/>
              <a:t>Allocation Table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Tabel </a:t>
            </a:r>
            <a:r>
              <a:rPr lang="id-ID" dirty="0"/>
              <a:t>yang berisi informasi tentang tiap file yang disimpan dan lokasi clusternya pada track dan sector </a:t>
            </a:r>
          </a:p>
          <a:p>
            <a:r>
              <a:rPr lang="id-ID" dirty="0" smtClean="0"/>
              <a:t>FAT </a:t>
            </a:r>
            <a:r>
              <a:rPr lang="id-ID" dirty="0"/>
              <a:t>berada pada boot record dari partisi </a:t>
            </a:r>
          </a:p>
          <a:p>
            <a:r>
              <a:rPr lang="id-ID" dirty="0" smtClean="0"/>
              <a:t>Setiap </a:t>
            </a:r>
            <a:r>
              <a:rPr lang="id-ID" dirty="0"/>
              <a:t>perubahan cluster, akan dilakukan updating pada FAT </a:t>
            </a:r>
          </a:p>
          <a:p>
            <a:r>
              <a:rPr lang="id-ID" dirty="0" smtClean="0"/>
              <a:t>FAT </a:t>
            </a:r>
            <a:r>
              <a:rPr lang="id-ID" dirty="0"/>
              <a:t>umumnya dibuat kembar, FAT1 dan FAT2 untuk koreksi kesalahan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FAT </a:t>
            </a:r>
            <a:r>
              <a:rPr lang="id-ID" dirty="0"/>
              <a:t>16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Panjang </a:t>
            </a:r>
            <a:r>
              <a:rPr lang="sv-SE" dirty="0"/>
              <a:t>entry pada tabel alokasi adalah 16 bit </a:t>
            </a:r>
          </a:p>
          <a:p>
            <a:r>
              <a:rPr lang="id-ID" dirty="0" smtClean="0"/>
              <a:t>Ukuran </a:t>
            </a:r>
            <a:r>
              <a:rPr lang="id-ID" dirty="0"/>
              <a:t>cluster 32KB </a:t>
            </a:r>
          </a:p>
          <a:p>
            <a:r>
              <a:rPr lang="fi-FI" dirty="0" smtClean="0"/>
              <a:t>Ukuran </a:t>
            </a:r>
            <a:r>
              <a:rPr lang="fi-FI" dirty="0"/>
              <a:t>partisi maksimum adalah 2 GB </a:t>
            </a:r>
          </a:p>
          <a:p>
            <a:r>
              <a:rPr lang="id-ID" dirty="0" smtClean="0"/>
              <a:t>Jika </a:t>
            </a:r>
            <a:r>
              <a:rPr lang="id-ID" dirty="0"/>
              <a:t>harddisk lebih besar dari 2 GB, maka harus dibagi kedalam beberapa partisi. </a:t>
            </a:r>
          </a:p>
          <a:p>
            <a:r>
              <a:rPr lang="id-ID" dirty="0" smtClean="0"/>
              <a:t>Ukuran </a:t>
            </a:r>
            <a:r>
              <a:rPr lang="id-ID" dirty="0"/>
              <a:t>cluster yang besar, menyebabkan penyimpanan tidak efisien. </a:t>
            </a:r>
          </a:p>
          <a:p>
            <a:r>
              <a:rPr lang="nn-NO" dirty="0" smtClean="0"/>
              <a:t>Nama </a:t>
            </a:r>
            <a:r>
              <a:rPr lang="nn-NO" dirty="0"/>
              <a:t>file menggunakan format 8.3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472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 Partisi dan Format Harddisk </vt:lpstr>
      <vt:lpstr>Partisi </vt:lpstr>
      <vt:lpstr>Struktur Penyimpanan </vt:lpstr>
      <vt:lpstr>Master Boot Record </vt:lpstr>
      <vt:lpstr>Partisi pada DOS/Windows </vt:lpstr>
      <vt:lpstr>File System </vt:lpstr>
      <vt:lpstr>Cluster </vt:lpstr>
      <vt:lpstr>File Allocation Table </vt:lpstr>
      <vt:lpstr>FAT 16 </vt:lpstr>
      <vt:lpstr>FAT 32 </vt:lpstr>
      <vt:lpstr>NTFS </vt:lpstr>
      <vt:lpstr>Partisi Hardisk dengan DOS/Fixed Disk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Partisi dan Format Harddisk </dc:title>
  <dc:creator>acer</dc:creator>
  <cp:lastModifiedBy>acer</cp:lastModifiedBy>
  <cp:revision>5</cp:revision>
  <dcterms:created xsi:type="dcterms:W3CDTF">2014-10-30T05:04:01Z</dcterms:created>
  <dcterms:modified xsi:type="dcterms:W3CDTF">2014-10-30T05:21:34Z</dcterms:modified>
</cp:coreProperties>
</file>