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4"/>
  </p:notesMasterIdLst>
  <p:sldIdLst>
    <p:sldId id="256" r:id="rId2"/>
    <p:sldId id="265" r:id="rId3"/>
    <p:sldId id="300" r:id="rId4"/>
    <p:sldId id="327" r:id="rId5"/>
    <p:sldId id="301" r:id="rId6"/>
    <p:sldId id="328" r:id="rId7"/>
    <p:sldId id="302" r:id="rId8"/>
    <p:sldId id="329" r:id="rId9"/>
    <p:sldId id="303" r:id="rId10"/>
    <p:sldId id="304" r:id="rId11"/>
    <p:sldId id="330" r:id="rId12"/>
    <p:sldId id="331" r:id="rId13"/>
    <p:sldId id="332" r:id="rId14"/>
    <p:sldId id="307" r:id="rId15"/>
    <p:sldId id="311" r:id="rId16"/>
    <p:sldId id="313" r:id="rId17"/>
    <p:sldId id="314" r:id="rId18"/>
    <p:sldId id="315" r:id="rId19"/>
    <p:sldId id="316" r:id="rId20"/>
    <p:sldId id="317" r:id="rId21"/>
    <p:sldId id="318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86022" autoAdjust="0"/>
  </p:normalViewPr>
  <p:slideViewPr>
    <p:cSldViewPr>
      <p:cViewPr varScale="1">
        <p:scale>
          <a:sx n="62" d="100"/>
          <a:sy n="62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485B-742F-4DC3-AD52-F4126886A738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7F0CF-5C71-4047-B3BC-B45D835A8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Gerbang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Rangkaiaan</a:t>
            </a:r>
            <a:r>
              <a:rPr lang="en-US" baseline="0" dirty="0" smtClean="0"/>
              <a:t> Transistor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F0CF-5C71-4047-B3BC-B45D835A8E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Ribuan</a:t>
            </a:r>
            <a:r>
              <a:rPr lang="en-US" dirty="0" smtClean="0"/>
              <a:t> terminal </a:t>
            </a:r>
          </a:p>
          <a:p>
            <a:r>
              <a:rPr lang="en-US" dirty="0" smtClean="0"/>
              <a:t>multitasking </a:t>
            </a:r>
            <a:r>
              <a:rPr lang="en-US" dirty="0" err="1" smtClean="0"/>
              <a:t>mengijinkan</a:t>
            </a:r>
            <a:endParaRPr lang="en-US" dirty="0" smtClean="0"/>
          </a:p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</a:t>
            </a:r>
          </a:p>
          <a:p>
            <a:r>
              <a:rPr lang="en-US" dirty="0" err="1" smtClean="0"/>
              <a:t>bersamaan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F0CF-5C71-4047-B3BC-B45D835A8E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Ratusan</a:t>
            </a:r>
            <a:r>
              <a:rPr lang="en-US" dirty="0" smtClean="0"/>
              <a:t> terminal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perusahaan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skala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7F0CF-5C71-4047-B3BC-B45D835A8E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C40068-7D76-4BE9-8821-97798D6FA4B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51B3BC-1FBB-4938-BF9D-FC846C48C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SEJARAH PERKEMBANGAN KOMPUTER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838200" y="1600200"/>
            <a:ext cx="8001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SEJARAH PERKEMBANGAN KOMPUTER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GENERASI 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GENERASI KELIMA1982 - ….</a:t>
            </a:r>
          </a:p>
          <a:p>
            <a:pPr lvl="1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paling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CHIP VLSI.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Program </a:t>
            </a:r>
            <a:r>
              <a:rPr lang="en-US" dirty="0" err="1" smtClean="0">
                <a:sym typeface="Wingdings" pitchFamily="2" charset="2"/>
              </a:rPr>
              <a:t>dibuat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bahasa</a:t>
            </a:r>
            <a:r>
              <a:rPr lang="en-US" dirty="0" smtClean="0">
                <a:sym typeface="Wingdings" pitchFamily="2" charset="2"/>
              </a:rPr>
              <a:t> PROLOG (Programming logic)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LISP (List Processor).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Terfokus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kepada</a:t>
            </a:r>
            <a:r>
              <a:rPr lang="en-US" dirty="0" smtClean="0">
                <a:sym typeface="Wingdings" pitchFamily="2" charset="2"/>
              </a:rPr>
              <a:t> Artificial </a:t>
            </a:r>
            <a:r>
              <a:rPr lang="en-US" dirty="0" err="1" smtClean="0">
                <a:sym typeface="Wingdings" pitchFamily="2" charset="2"/>
              </a:rPr>
              <a:t>intelegence</a:t>
            </a:r>
            <a:r>
              <a:rPr lang="en-US" dirty="0" smtClean="0">
                <a:sym typeface="Wingdings" pitchFamily="2" charset="2"/>
              </a:rPr>
              <a:t> ( </a:t>
            </a:r>
            <a:r>
              <a:rPr lang="en-US" dirty="0" err="1" smtClean="0">
                <a:sym typeface="Wingdings" pitchFamily="2" charset="2"/>
              </a:rPr>
              <a:t>kecerdasan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buatan</a:t>
            </a:r>
            <a:r>
              <a:rPr lang="en-US" dirty="0" smtClean="0">
                <a:sym typeface="Wingdings" pitchFamily="2" charset="2"/>
              </a:rPr>
              <a:t>)  </a:t>
            </a:r>
            <a:r>
              <a:rPr lang="en-US" dirty="0" err="1" smtClean="0">
                <a:sym typeface="Wingdings" pitchFamily="2" charset="2"/>
              </a:rPr>
              <a:t>sesuatu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penggunaan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komputer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melaksanakan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tugas-tugas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merupakan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analogi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tingkah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laku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manusia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1991  WWW(</a:t>
            </a:r>
            <a:r>
              <a:rPr lang="en-US" dirty="0" err="1" smtClean="0">
                <a:sym typeface="Wingdings" pitchFamily="2" charset="2"/>
              </a:rPr>
              <a:t>worl</a:t>
            </a:r>
            <a:r>
              <a:rPr lang="en-US" dirty="0" smtClean="0">
                <a:sym typeface="Wingdings" pitchFamily="2" charset="2"/>
              </a:rPr>
              <a:t>-wide web)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Tim </a:t>
            </a:r>
            <a:r>
              <a:rPr lang="en-US" dirty="0" err="1" smtClean="0">
                <a:sym typeface="Wingdings" pitchFamily="2" charset="2"/>
              </a:rPr>
              <a:t>berner</a:t>
            </a:r>
            <a:r>
              <a:rPr lang="en-US" dirty="0" smtClean="0">
                <a:sym typeface="Wingdings" pitchFamily="2" charset="2"/>
              </a:rPr>
              <a:t>-lee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keluarkan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 CERN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 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000" t="26000" r="26563" b="10000"/>
          <a:stretch>
            <a:fillRect/>
          </a:stretch>
        </p:blipFill>
        <p:spPr bwMode="auto">
          <a:xfrm>
            <a:off x="76200" y="7374"/>
            <a:ext cx="9144000" cy="707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Microprocesor</a:t>
            </a:r>
            <a:r>
              <a:rPr lang="en-US" dirty="0" smtClean="0"/>
              <a:t> 8 bit </a:t>
            </a:r>
            <a:r>
              <a:rPr lang="en-US" dirty="0" err="1" smtClean="0"/>
              <a:t>adalah</a:t>
            </a:r>
            <a:r>
              <a:rPr lang="en-US" dirty="0" smtClean="0"/>
              <a:t> 8086,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PC-XT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frekwensi</a:t>
            </a:r>
            <a:r>
              <a:rPr lang="en-US" dirty="0" smtClean="0"/>
              <a:t> 4.77 Mhz. </a:t>
            </a:r>
          </a:p>
          <a:p>
            <a:r>
              <a:rPr lang="en-US" dirty="0" smtClean="0"/>
              <a:t>Microprocessor 16 bit </a:t>
            </a:r>
            <a:r>
              <a:rPr lang="en-US" dirty="0" err="1" smtClean="0"/>
              <a:t>adalah</a:t>
            </a:r>
            <a:r>
              <a:rPr lang="en-US" dirty="0" smtClean="0"/>
              <a:t> 80286,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type PC-AT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frekwensi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8 </a:t>
            </a:r>
            <a:r>
              <a:rPr lang="en-US" dirty="0" err="1" smtClean="0"/>
              <a:t>Mhz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20 Mhz. </a:t>
            </a:r>
          </a:p>
          <a:p>
            <a:r>
              <a:rPr lang="en-US" dirty="0" smtClean="0"/>
              <a:t>Microprocessor 32 bit </a:t>
            </a:r>
            <a:r>
              <a:rPr lang="en-US" dirty="0" err="1" smtClean="0"/>
              <a:t>adalah</a:t>
            </a:r>
            <a:r>
              <a:rPr lang="en-US" dirty="0" smtClean="0"/>
              <a:t> 80386 </a:t>
            </a:r>
            <a:r>
              <a:rPr lang="en-US" dirty="0" err="1" smtClean="0"/>
              <a:t>dan</a:t>
            </a:r>
            <a:r>
              <a:rPr lang="en-US" dirty="0" smtClean="0"/>
              <a:t> 80486,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microprocessor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dipasang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PC-</a:t>
            </a:r>
            <a:r>
              <a:rPr lang="en-US" dirty="0" err="1" smtClean="0"/>
              <a:t>ATgan</a:t>
            </a:r>
            <a:r>
              <a:rPr lang="en-US" dirty="0" smtClean="0"/>
              <a:t> </a:t>
            </a:r>
            <a:r>
              <a:rPr lang="en-US" dirty="0" err="1" smtClean="0"/>
              <a:t>frekwensi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20 </a:t>
            </a:r>
            <a:r>
              <a:rPr lang="en-US" dirty="0" err="1" smtClean="0"/>
              <a:t>Mhz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40 MHZ.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Microprocessor </a:t>
            </a:r>
            <a:r>
              <a:rPr lang="en-US" dirty="0" err="1" smtClean="0"/>
              <a:t>jenis</a:t>
            </a:r>
            <a:r>
              <a:rPr lang="en-US" dirty="0" smtClean="0"/>
              <a:t> 80586 (</a:t>
            </a:r>
            <a:r>
              <a:rPr lang="en-US" dirty="0" err="1" smtClean="0"/>
              <a:t>pentium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80686</a:t>
            </a:r>
          </a:p>
          <a:p>
            <a:r>
              <a:rPr lang="en-US" dirty="0" smtClean="0"/>
              <a:t>Microprocessor 586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pentium</a:t>
            </a:r>
            <a:r>
              <a:rPr lang="en-US" dirty="0" smtClean="0"/>
              <a:t>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dirilis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Maret</a:t>
            </a:r>
            <a:r>
              <a:rPr lang="en-US" dirty="0" smtClean="0"/>
              <a:t> 1993. </a:t>
            </a:r>
            <a:r>
              <a:rPr lang="en-US" dirty="0" err="1" smtClean="0"/>
              <a:t>Kecepatan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112 MIPS (Million Instruction </a:t>
            </a:r>
            <a:r>
              <a:rPr lang="en-US" dirty="0" err="1" smtClean="0"/>
              <a:t>PerSecond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5 kali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486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JENIS KOMPUTER BERDASARKAN PROSESOR - SUPERCOMPUTER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Supercomputer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nn-NO" dirty="0" smtClean="0"/>
              <a:t>yang sangat mahal. Pertama kali dikembangkan di bidang militer dan </a:t>
            </a:r>
            <a:r>
              <a:rPr lang="en-US" dirty="0" err="1" smtClean="0"/>
              <a:t>pemerintahan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Super computer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paling </a:t>
            </a:r>
            <a:r>
              <a:rPr lang="en-US" dirty="0" err="1" smtClean="0"/>
              <a:t>cepat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peramalan</a:t>
            </a:r>
            <a:r>
              <a:rPr lang="en-US" dirty="0" smtClean="0"/>
              <a:t> </a:t>
            </a:r>
            <a:r>
              <a:rPr lang="en-US" dirty="0" err="1" smtClean="0"/>
              <a:t>cuaca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roket</a:t>
            </a:r>
            <a:r>
              <a:rPr lang="en-US" dirty="0" smtClean="0"/>
              <a:t>.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JENIS KOMPUTER BERDASARKAN PROSESOR - SUPERCOMPUTER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8750" t="28667" r="14844" b="38000"/>
          <a:stretch>
            <a:fillRect/>
          </a:stretch>
        </p:blipFill>
        <p:spPr bwMode="auto">
          <a:xfrm>
            <a:off x="457200" y="1524000"/>
            <a:ext cx="80314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609600" y="5105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Komputer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super IBM ASCI (</a:t>
            </a:r>
            <a:r>
              <a:rPr lang="en-US" sz="3200" i="1" dirty="0" smtClean="0"/>
              <a:t>Accelerated </a:t>
            </a:r>
            <a:r>
              <a:rPr lang="en-US" sz="3200" i="1" dirty="0" err="1" smtClean="0"/>
              <a:t>Strategis</a:t>
            </a:r>
            <a:r>
              <a:rPr lang="en-US" sz="3200" i="1" dirty="0" smtClean="0"/>
              <a:t> Computing </a:t>
            </a:r>
            <a:r>
              <a:rPr lang="en-US" sz="3200" i="1" dirty="0" err="1" smtClean="0"/>
              <a:t>Iniative</a:t>
            </a:r>
            <a:r>
              <a:rPr lang="en-US" sz="3200" dirty="0" smtClean="0"/>
              <a:t>)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White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Cray-1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JENIS KOMPUTER BERDASARKAN PROSESOR - MAINFRAME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791200" cy="4625609"/>
          </a:xfrm>
        </p:spPr>
        <p:txBody>
          <a:bodyPr>
            <a:normAutofit fontScale="92500" lnSpcReduction="20000"/>
          </a:bodyPr>
          <a:lstStyle/>
          <a:p>
            <a:r>
              <a:rPr lang="nn-NO" dirty="0" smtClean="0"/>
              <a:t>Mainframe adalah komputer yang prosesornya mempunyai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Mainframe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memorinya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fi-FI" dirty="0" smtClean="0"/>
              <a:t>lain, lalu kembali ke pengguna yang pertama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972" y="1752600"/>
            <a:ext cx="306802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JENIS KOMPUTER BERDASARKAN PROSESOR - MINICOMPUTER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Minicomputer sebenarnya adalah bentuk mini dari komputer mainframe.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3200400"/>
            <a:ext cx="3238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JENIS KOMPUTER BERDASARKAN PROSESOR – PERSONAL COMPUTER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708" y="2128838"/>
            <a:ext cx="351081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JENIS KOMPUTER BERDASARKAN BENTUK DAN UKURAN 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939809"/>
          </a:xfrm>
        </p:spPr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985"/>
          <a:stretch>
            <a:fillRect/>
          </a:stretch>
        </p:blipFill>
        <p:spPr bwMode="auto">
          <a:xfrm>
            <a:off x="679206" y="1943100"/>
            <a:ext cx="1606794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57400"/>
            <a:ext cx="1828800" cy="20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00400" y="1600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DESKTOP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40386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Notebook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2667" b="1333"/>
          <a:stretch>
            <a:fillRect/>
          </a:stretch>
        </p:blipFill>
        <p:spPr bwMode="auto">
          <a:xfrm>
            <a:off x="609600" y="4343400"/>
            <a:ext cx="2095500" cy="21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352800" y="44958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Subnotebook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029200"/>
            <a:ext cx="172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791200" y="42672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Palmtop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62000" y="1524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TOWER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19912" t="43750" r="53148" b="27083"/>
          <a:stretch>
            <a:fillRect/>
          </a:stretch>
        </p:blipFill>
        <p:spPr bwMode="auto">
          <a:xfrm>
            <a:off x="5317671" y="2362200"/>
            <a:ext cx="237852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791200" y="1752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PORTABLE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648200"/>
            <a:ext cx="1457325" cy="15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pendahuluan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c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58212"/>
            <a:ext cx="2371215" cy="433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wnload\komputer\k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20955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JENIS KOMPUTER BERDASARKAN DATA YG DIOOLAH - 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943600" cy="4625609"/>
          </a:xfrm>
        </p:spPr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data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r>
              <a:rPr lang="en-US" dirty="0" smtClean="0"/>
              <a:t> (continuous)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data </a:t>
            </a:r>
            <a:r>
              <a:rPr lang="en-US" dirty="0" err="1" smtClean="0"/>
              <a:t>angka</a:t>
            </a:r>
            <a:r>
              <a:rPr lang="en-US" dirty="0" smtClean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, </a:t>
            </a:r>
            <a:r>
              <a:rPr lang="en-US" dirty="0" err="1" smtClean="0"/>
              <a:t>temperatur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, </a:t>
            </a:r>
            <a:r>
              <a:rPr lang="en-US" dirty="0" err="1" smtClean="0"/>
              <a:t>tekanan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1406" t="26486" r="39334" b="29616"/>
          <a:stretch>
            <a:fillRect/>
          </a:stretch>
        </p:blipFill>
        <p:spPr bwMode="auto">
          <a:xfrm>
            <a:off x="6477000" y="2209800"/>
            <a:ext cx="2209800" cy="27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JENIS KOMPUTER BERDASARKAN DATA YG DIOOLAH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Komputer</a:t>
            </a:r>
            <a:r>
              <a:rPr lang="en-US" dirty="0" smtClean="0"/>
              <a:t> digital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PC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Output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,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grafik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JENIS KOMPUTER BERDASARKAN DATA YG DIOOLAH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Komputer</a:t>
            </a:r>
            <a:r>
              <a:rPr lang="en-US" dirty="0" smtClean="0"/>
              <a:t> hybrid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analog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digital.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digital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analog.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robot-robot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GENERASI 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GENERASI PERTAMA 1942 – 1958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hampa</a:t>
            </a:r>
            <a:r>
              <a:rPr lang="en-US" dirty="0" smtClean="0"/>
              <a:t> (vacuum tube 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(</a:t>
            </a:r>
            <a:r>
              <a:rPr lang="en-US" dirty="0" err="1" smtClean="0"/>
              <a:t>machin</a:t>
            </a:r>
            <a:r>
              <a:rPr lang="en-US" dirty="0" smtClean="0"/>
              <a:t> language)</a:t>
            </a:r>
          </a:p>
          <a:p>
            <a:pPr lvl="1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r>
              <a:rPr lang="en-US" dirty="0" err="1" smtClean="0"/>
              <a:t>Memerlukan</a:t>
            </a:r>
            <a:r>
              <a:rPr lang="en-US" dirty="0" smtClean="0"/>
              <a:t> AC/</a:t>
            </a:r>
            <a:r>
              <a:rPr lang="en-US" dirty="0" err="1" smtClean="0"/>
              <a:t>pendingin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panas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Proses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lambat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/>
              <a:t>Penyimmpanan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kartu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plong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0" t="19333" r="26563" b="19333"/>
          <a:stretch>
            <a:fillRect/>
          </a:stretch>
        </p:blipFill>
        <p:spPr bwMode="auto">
          <a:xfrm>
            <a:off x="76200" y="54077"/>
            <a:ext cx="9067800" cy="665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GENERASI 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GENERASI KEDUA 1959- 1964</a:t>
            </a:r>
          </a:p>
          <a:p>
            <a:pPr lvl="1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transistor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Assembly  (Assembly language)</a:t>
            </a:r>
          </a:p>
          <a:p>
            <a:pPr lvl="1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Telah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mengenal</a:t>
            </a:r>
            <a:r>
              <a:rPr lang="en-US" dirty="0" smtClean="0">
                <a:sym typeface="Wingdings" pitchFamily="2" charset="2"/>
              </a:rPr>
              <a:t> magnetic tape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magnetic disk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menyimpan</a:t>
            </a:r>
            <a:r>
              <a:rPr lang="en-US" dirty="0" smtClean="0">
                <a:sym typeface="Wingdings" pitchFamily="2" charset="2"/>
              </a:rPr>
              <a:t> data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000" t="26000" r="26563" b="12667"/>
          <a:stretch>
            <a:fillRect/>
          </a:stretch>
        </p:blipFill>
        <p:spPr bwMode="auto">
          <a:xfrm>
            <a:off x="53008" y="0"/>
            <a:ext cx="9243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GENERASI 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GENERASI KETIGA 1964 - 1971</a:t>
            </a:r>
          </a:p>
          <a:p>
            <a:pPr lvl="1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integrated circuit (IC). Program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tinggkat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 BASIC, FOTRAN, </a:t>
            </a:r>
            <a:r>
              <a:rPr lang="en-US" dirty="0" err="1" smtClean="0"/>
              <a:t>COBOL,dll</a:t>
            </a:r>
            <a:endParaRPr lang="en-US" dirty="0" smtClean="0"/>
          </a:p>
          <a:p>
            <a:pPr lvl="1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US" dirty="0" smtClean="0"/>
          </a:p>
          <a:p>
            <a:pPr lvl="1"/>
            <a:r>
              <a:rPr lang="en-US" dirty="0" smtClean="0"/>
              <a:t>Multi processing </a:t>
            </a:r>
            <a:r>
              <a:rPr lang="en-US" dirty="0" err="1" smtClean="0"/>
              <a:t>dan</a:t>
            </a:r>
            <a:r>
              <a:rPr lang="en-US" dirty="0" smtClean="0"/>
              <a:t> multi programming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Integrasi</a:t>
            </a:r>
            <a:r>
              <a:rPr lang="en-US" dirty="0" smtClean="0">
                <a:sym typeface="Wingdings" pitchFamily="2" charset="2"/>
              </a:rPr>
              <a:t> hardware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software </a:t>
            </a:r>
            <a:r>
              <a:rPr lang="en-US" dirty="0" err="1" smtClean="0">
                <a:sym typeface="Wingdings" pitchFamily="2" charset="2"/>
              </a:rPr>
              <a:t>menggunakan</a:t>
            </a:r>
            <a:r>
              <a:rPr lang="en-US" dirty="0" smtClean="0">
                <a:sym typeface="Wingdings" pitchFamily="2" charset="2"/>
              </a:rPr>
              <a:t> (SO)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Proses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cepat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kapasitas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penyimpanan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generasi</a:t>
            </a:r>
            <a:r>
              <a:rPr lang="en-US" dirty="0" smtClean="0">
                <a:sym typeface="Wingdings" pitchFamily="2" charset="2"/>
              </a:rPr>
              <a:t> ke-2.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000" t="22000" r="26563" b="16667"/>
          <a:stretch>
            <a:fillRect/>
          </a:stretch>
        </p:blipFill>
        <p:spPr bwMode="auto">
          <a:xfrm>
            <a:off x="53009" y="0"/>
            <a:ext cx="92433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GENERASI 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GENERASI KEEMPAT 1971- ….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prosesor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mikro</a:t>
            </a:r>
            <a:endParaRPr lang="en-US" dirty="0" smtClean="0"/>
          </a:p>
          <a:p>
            <a:pPr lvl="1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miniaturisasi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LSI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memperkenalkan</a:t>
            </a:r>
            <a:r>
              <a:rPr lang="en-US" dirty="0" smtClean="0"/>
              <a:t> VLSI (very large scale integration)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IC  </a:t>
            </a:r>
            <a:r>
              <a:rPr lang="en-US" dirty="0" err="1" smtClean="0">
                <a:sym typeface="Wingdings" pitchFamily="2" charset="2"/>
              </a:rPr>
              <a:t>kapasitas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rangkaian</a:t>
            </a:r>
            <a:r>
              <a:rPr lang="en-US" dirty="0" smtClean="0">
                <a:sym typeface="Wingdings" pitchFamily="2" charset="2"/>
              </a:rPr>
              <a:t> 100.000 </a:t>
            </a:r>
            <a:r>
              <a:rPr lang="en-US" dirty="0" err="1" smtClean="0">
                <a:sym typeface="Wingdings" pitchFamily="2" charset="2"/>
              </a:rPr>
              <a:t>komponen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tiap</a:t>
            </a:r>
            <a:r>
              <a:rPr lang="en-US" dirty="0" smtClean="0">
                <a:sym typeface="Wingdings" pitchFamily="2" charset="2"/>
              </a:rPr>
              <a:t> chip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Ukuran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kecil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generasi</a:t>
            </a:r>
            <a:r>
              <a:rPr lang="en-US" dirty="0" smtClean="0">
                <a:sym typeface="Wingdings" pitchFamily="2" charset="2"/>
              </a:rPr>
              <a:t> ke-3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Komunikasi</a:t>
            </a:r>
            <a:r>
              <a:rPr lang="en-US" dirty="0" smtClean="0">
                <a:sym typeface="Wingdings" pitchFamily="2" charset="2"/>
              </a:rPr>
              <a:t> terminal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Multiprogramming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multiprocessing.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DBMS, </a:t>
            </a:r>
            <a:r>
              <a:rPr lang="en-US" dirty="0" err="1" smtClean="0">
                <a:sym typeface="Wingdings" pitchFamily="2" charset="2"/>
              </a:rPr>
              <a:t>Jaringan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lokal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jaringan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jarak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jauh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Proses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cepat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sekali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Media </a:t>
            </a:r>
            <a:r>
              <a:rPr lang="en-US" dirty="0" err="1" smtClean="0">
                <a:sym typeface="Wingdings" pitchFamily="2" charset="2"/>
              </a:rPr>
              <a:t>penyimpanan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besar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BASIC, FOTRAN, COBOL, PASCAL, DLL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868</TotalTime>
  <Words>719</Words>
  <Application>Microsoft Office PowerPoint</Application>
  <PresentationFormat>On-screen Show (4:3)</PresentationFormat>
  <Paragraphs>84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SEJARAH PERKEMBANGAN KOMPUTER</vt:lpstr>
      <vt:lpstr>pendahuluan</vt:lpstr>
      <vt:lpstr>GENERASI KOMPUTER</vt:lpstr>
      <vt:lpstr>Slide 4</vt:lpstr>
      <vt:lpstr>GENERASI KOMPUTER</vt:lpstr>
      <vt:lpstr>Slide 6</vt:lpstr>
      <vt:lpstr>GENERASI KOMPUTER</vt:lpstr>
      <vt:lpstr>Slide 8</vt:lpstr>
      <vt:lpstr>GENERASI KOMPUTER</vt:lpstr>
      <vt:lpstr>GENERASI KOMPUTER</vt:lpstr>
      <vt:lpstr>Slide 11</vt:lpstr>
      <vt:lpstr>Pentium</vt:lpstr>
      <vt:lpstr>Slide 13</vt:lpstr>
      <vt:lpstr>JENIS KOMPUTER BERDASARKAN PROSESOR - SUPERCOMPUTER</vt:lpstr>
      <vt:lpstr>JENIS KOMPUTER BERDASARKAN PROSESOR - SUPERCOMPUTER</vt:lpstr>
      <vt:lpstr>JENIS KOMPUTER BERDASARKAN PROSESOR - MAINFRAME</vt:lpstr>
      <vt:lpstr>JENIS KOMPUTER BERDASARKAN PROSESOR - MINICOMPUTER</vt:lpstr>
      <vt:lpstr>JENIS KOMPUTER BERDASARKAN PROSESOR – PERSONAL COMPUTER</vt:lpstr>
      <vt:lpstr>JENIS KOMPUTER BERDASARKAN BENTUK DAN UKURAN FISIK</vt:lpstr>
      <vt:lpstr>JENIS KOMPUTER BERDASARKAN DATA YG DIOOLAH - ANALOG</vt:lpstr>
      <vt:lpstr>JENIS KOMPUTER BERDASARKAN DATA YG DIOOLAH</vt:lpstr>
      <vt:lpstr>JENIS KOMPUTER BERDASARKAN DATA YG DIOOLAH</vt:lpstr>
    </vt:vector>
  </TitlesOfParts>
  <Company>Prive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Deded Ramad Kamda</dc:creator>
  <cp:lastModifiedBy>leknovi</cp:lastModifiedBy>
  <cp:revision>139</cp:revision>
  <dcterms:created xsi:type="dcterms:W3CDTF">2011-07-01T01:11:16Z</dcterms:created>
  <dcterms:modified xsi:type="dcterms:W3CDTF">2016-11-14T12:46:56Z</dcterms:modified>
</cp:coreProperties>
</file>